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800" r:id="rId1"/>
    <p:sldMasterId id="2147483818" r:id="rId2"/>
  </p:sldMasterIdLst>
  <p:notesMasterIdLst>
    <p:notesMasterId r:id="rId16"/>
  </p:notesMasterIdLst>
  <p:sldIdLst>
    <p:sldId id="256" r:id="rId3"/>
    <p:sldId id="257" r:id="rId4"/>
    <p:sldId id="263" r:id="rId5"/>
    <p:sldId id="262" r:id="rId6"/>
    <p:sldId id="258" r:id="rId7"/>
    <p:sldId id="268" r:id="rId8"/>
    <p:sldId id="267" r:id="rId9"/>
    <p:sldId id="273" r:id="rId10"/>
    <p:sldId id="266" r:id="rId11"/>
    <p:sldId id="269" r:id="rId12"/>
    <p:sldId id="272" r:id="rId13"/>
    <p:sldId id="271" r:id="rId14"/>
    <p:sldId id="270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-74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5DB370-348A-4204-A667-CFAFE7EDC22E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C21CA-FCD5-4B27-B3BF-85E45A2316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478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FC21CA-FCD5-4B27-B3BF-85E45A2316E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532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6469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578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761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8968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4069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52363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39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6027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6545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3036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81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5326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7829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5870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3550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1317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5485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9129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7400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2209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3951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267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2321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4836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739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2346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81303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431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71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618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282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692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501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0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510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  <p:sldLayoutId id="214748381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1E069E1-23C5-40C4-B06B-6AA672AF8094}" type="datetimeFigureOut">
              <a:rPr lang="ru-RU" smtClean="0"/>
              <a:t>13.03.2020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9111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  <p:sldLayoutId id="2147483833" r:id="rId15"/>
    <p:sldLayoutId id="2147483834" r:id="rId16"/>
    <p:sldLayoutId id="214748383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2177" y="439615"/>
            <a:ext cx="10972799" cy="5679831"/>
          </a:xfrm>
        </p:spPr>
        <p:txBody>
          <a:bodyPr>
            <a:normAutofit/>
          </a:bodyPr>
          <a:lstStyle/>
          <a:p>
            <a:pPr algn="ctr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Ykdysady gatnaşyklar ulgamynda bazar.</a:t>
            </a:r>
          </a:p>
          <a:p>
            <a:pPr algn="ctr"/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Meýilnama:</a:t>
            </a:r>
          </a:p>
          <a:p>
            <a:pPr algn="ctr"/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BAZAR, ONUŇ MAZMUNY WE WEZIPELERI.</a:t>
            </a:r>
          </a:p>
          <a:p>
            <a:pPr marL="514350" indent="-514350">
              <a:buAutoNum type="arabicPeriod"/>
            </a:pP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Bazaryň hereket etmeginiň şertleri.</a:t>
            </a:r>
          </a:p>
          <a:p>
            <a:pPr marL="514350" indent="-514350">
              <a:buAutoNum type="arabicPeriod"/>
            </a:pP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Ýönekeý we ösen haryt önümçiligi.</a:t>
            </a:r>
          </a:p>
        </p:txBody>
      </p:sp>
    </p:spTree>
    <p:extLst>
      <p:ext uri="{BB962C8B-B14F-4D97-AF65-F5344CB8AC3E}">
        <p14:creationId xmlns:p14="http://schemas.microsoft.com/office/powerpoint/2010/main" val="226596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4581" y="342900"/>
            <a:ext cx="11112960" cy="6515100"/>
          </a:xfrm>
        </p:spPr>
        <p:txBody>
          <a:bodyPr>
            <a:normAutofit fontScale="92500" lnSpcReduction="10000"/>
          </a:bodyPr>
          <a:lstStyle/>
          <a:p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Monopoliýa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söwdanyň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jemlenmegini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Oligopoliýa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grekçe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öndürilýän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böleginiň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firmanyň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jemlenmegini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r>
              <a:rPr lang="tk-TM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kämillik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r>
              <a:rPr lang="tk-TM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taraplary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lomaý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söwda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satuw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söwda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önümlerini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alýan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Lomaý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söwda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satyjylar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alyjylar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Bölek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satuw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söwda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satyjy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raýatlar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alyjy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raýatlar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753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585939" cy="6427177"/>
          </a:xfrm>
        </p:spPr>
        <p:txBody>
          <a:bodyPr>
            <a:normAutofit fontScale="92500" lnSpcReduction="20000"/>
          </a:bodyPr>
          <a:lstStyle/>
          <a:p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Oba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hojalyk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önümlerini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döwletiň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alýan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bazarynda</a:t>
            </a:r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alyjy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satyjy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oba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hojalyk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önümlerini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öndürýänler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daýhan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birleşikleri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daýhan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hojalyklary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hususyýetçiler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kärendeçiler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mülkdarlar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r>
              <a:rPr lang="tk-TM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ru-RU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Ykdysadyýetde</a:t>
            </a:r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kanunlara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laýyk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gelşi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açyk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resmi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ýörite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rugsatly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gizlin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("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kölegeli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durup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geçeliň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görnüşlerinden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aşakdakylary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bellemek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ediş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azyk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azyk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ediş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jaý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pudaklara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desgalar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zary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122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585939" cy="5899639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tk-TM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tk-TM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tk-TM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şertleriniň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serişdeleriniň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predmetleriniň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güýjüniň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r>
              <a:rPr lang="tk-TM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Maliýe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kapitalyň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maýa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goýum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paýnama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obligasiýa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opsion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fýuçers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gymmatly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kagyzlaryň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walýuta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r>
              <a:rPr lang="tk-TM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Akyl-paýhas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açyşlaryň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habarlar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hyzmatynyň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sungat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edebi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eserleriň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bazarlar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bilelikde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baglanyşykda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ulgamyny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getirýär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395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5192519"/>
              </p:ext>
            </p:extLst>
          </p:nvPr>
        </p:nvGraphicFramePr>
        <p:xfrm>
          <a:off x="503872" y="975946"/>
          <a:ext cx="5140789" cy="46335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4973">
                  <a:extLst>
                    <a:ext uri="{9D8B030D-6E8A-4147-A177-3AD203B41FA5}">
                      <a16:colId xmlns="" xmlns:a16="http://schemas.microsoft.com/office/drawing/2014/main" val="2577161584"/>
                    </a:ext>
                  </a:extLst>
                </a:gridCol>
                <a:gridCol w="2575816">
                  <a:extLst>
                    <a:ext uri="{9D8B030D-6E8A-4147-A177-3AD203B41FA5}">
                      <a16:colId xmlns="" xmlns:a16="http://schemas.microsoft.com/office/drawing/2014/main" val="310884024"/>
                    </a:ext>
                  </a:extLst>
                </a:gridCol>
              </a:tblGrid>
              <a:tr h="1384017">
                <a:tc>
                  <a:txBody>
                    <a:bodyPr/>
                    <a:lstStyle/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haryt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hyzmat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ediş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20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Önümçilik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şertleriniň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20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="" xmlns:a16="http://schemas.microsoft.com/office/drawing/2014/main" val="4105994286"/>
                  </a:ext>
                </a:extLst>
              </a:tr>
              <a:tr h="3249529">
                <a:tc>
                  <a:txBody>
                    <a:bodyPr/>
                    <a:lstStyle/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azyk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azyk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däl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harytlaryň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hyzmat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ediş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jaý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önümçilik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däl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pudaklara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degişli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desgalar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endParaRPr lang="ru-RU" sz="20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zähmet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serişdeleriniň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zähmet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predmetleriniň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işçi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güýjüniň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endParaRPr lang="ru-RU" sz="20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="" xmlns:a16="http://schemas.microsoft.com/office/drawing/2014/main" val="2343367875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6614"/>
              </p:ext>
            </p:extLst>
          </p:nvPr>
        </p:nvGraphicFramePr>
        <p:xfrm>
          <a:off x="5706208" y="975946"/>
          <a:ext cx="5790027" cy="46335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92830">
                  <a:extLst>
                    <a:ext uri="{9D8B030D-6E8A-4147-A177-3AD203B41FA5}">
                      <a16:colId xmlns="" xmlns:a16="http://schemas.microsoft.com/office/drawing/2014/main" val="3888478239"/>
                    </a:ext>
                  </a:extLst>
                </a:gridCol>
                <a:gridCol w="2897197">
                  <a:extLst>
                    <a:ext uri="{9D8B030D-6E8A-4147-A177-3AD203B41FA5}">
                      <a16:colId xmlns="" xmlns:a16="http://schemas.microsoft.com/office/drawing/2014/main" val="1668414537"/>
                    </a:ext>
                  </a:extLst>
                </a:gridCol>
              </a:tblGrid>
              <a:tr h="1395645">
                <a:tc>
                  <a:txBody>
                    <a:bodyPr/>
                    <a:lstStyle/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Maliýe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20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Akyl-paýhas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işleriniň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20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="" xmlns:a16="http://schemas.microsoft.com/office/drawing/2014/main" val="2378569508"/>
                  </a:ext>
                </a:extLst>
              </a:tr>
              <a:tr h="3237901">
                <a:tc>
                  <a:txBody>
                    <a:bodyPr/>
                    <a:lstStyle/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kapitalyň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ýa-da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maýa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goýum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karz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gymmatly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kagyzlaryň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pul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walýuta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endParaRPr lang="ru-RU" sz="20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ylmy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açyşlaryň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habarlar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hyzmatynyň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sungat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edebi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eserleriň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endParaRPr lang="ru-RU" sz="20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="" xmlns:a16="http://schemas.microsoft.com/office/drawing/2014/main" val="2573599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2834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893669" cy="58996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k-TM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satmak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gelýän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jemine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kategoriýa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dolanyşygy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gatnaşyklarynyň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taraplary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puluň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eýeleri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bazaryny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erkin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bäsleşik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zamanasynyň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bazaryndan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tapawutlandyrmak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ýeke-täk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özakymlaýyn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sazlaýjysy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erkin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daşky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güýç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çäklendirilmeýär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monopoliýalar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sazlaşdyrmaýar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kadalaşdyrýar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Nämäni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nähili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öndürmelidigini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kesgitleýär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erkin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bäsleşigiň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bahalaryň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erkin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gelmeginiň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bazarydy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hiç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ýurtda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07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920046" cy="58996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kadalaşdyrylýar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Şeýle-de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döwletlerde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özüniň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mazmunyny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güýjüni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ýitirmeýär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bazarlygyna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kadalaşdyrylmagy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kömek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güýjüne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güýç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goşýar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oňat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taraplaryny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berkidýär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ykdysadyýetiniň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düýpli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kemçilikleri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Birinjiden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bolmaýan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resurslary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aýawly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saklamaga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daş-töweregi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goramaga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saglygyny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berkitmäge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mümkinçilikleri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599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867292" cy="58996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k-TM" sz="26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6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Ikinjiden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tölese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islegini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kanagatlandyrmakdan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ugur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ähmiýetli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köpçülikleýin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peýdalanylýan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dürilişine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hyzmatlaryň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parhsyz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ýollaryň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bilimiň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ulagynyň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goramagyň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ýeterlik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üns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bermeýär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Üçünjiden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şertlerinde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üpjünçilik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durnuksyz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işsiz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galmak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mümkinçiligi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saklanýar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özüne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tapmak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girdeji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meselesini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özbaşdak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çözýär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garyp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baý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gatlaklara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bölünmek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mümkinçiligi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saklanýar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Dördünjiden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ýagdaýynyň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hemişe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üýtgäp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durmagy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artykmaç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öndürilmegine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gytçylygyna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gaçmagyna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puluň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hümmetsizlenmegine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köpçülikleýin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işsizlige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getirip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bilýär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kemçiliklerini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kadalaşdyrmagyň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azaldyp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aradan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aýryp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bilýär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197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717823" cy="589963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k-TM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mazmuny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wezipelerinden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oňat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görünýär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Ozaly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aýry-aýry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hojalyklaryň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baglanyşygy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ediji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alman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Emma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edijiniň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özüne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saýlap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mümkin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Eger-de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isleg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kanagatlandyrylmasa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ýoýlan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bozulýar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öndürmäge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ykrar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edilmegini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ikinji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wezipesidir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özüniň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ýeterlik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öndürilýän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bäsleşik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göreşiniň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96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1193642" cy="58996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k-TM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2.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wezipelerini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ýetirip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bilmegi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Olardan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aşakdakylary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bellemek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buNone/>
            </a:pPr>
            <a:r>
              <a:rPr lang="tk-TM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Sagdyn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nobatda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eýeçiligiň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görnüşliligi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ukladly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gatyşyk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geçilmegi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barmagyň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görnüşliligi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bolmasa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bazarynyň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ýaşamagy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mümkin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Eýeçiligiň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görnüşleriniň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deňhukukly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ösmegi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dysady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döredýär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buNone/>
            </a:pPr>
            <a:r>
              <a:rPr lang="tk-TM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ykdysadyýetiniň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şertleriniň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ikinji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erkinlik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erkinlik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bozman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çäginde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mümkinçiliklerinden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peýdalanyp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işini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guramaga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saýlap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ugrunda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gatnaşmaga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meşgul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bolmaga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araçy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bolmaga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ygtyýarynyň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bardygyny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erkinlik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önümini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islän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satmaga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hukugyny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12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920046" cy="589963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endParaRPr lang="tk-TM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ýene-de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ýurduň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ykdysadyýetiniň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açyk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bölegine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öwrülmegidir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daşary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aşyrmaga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hukugynyň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bolmagyny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daşary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firmalarynyň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ýurduň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içerki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satyjy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eýsem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eýesi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etmäge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mümkinçiligini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bäsleşik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göreşiniň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Bäsleşik</a:t>
            </a: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işlemeýär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monopoliýa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eýelemezligi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bäsleşik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Bäsleşigiň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öndürijiler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satyjylar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alyjylaryň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üstünden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agalyk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Alyjylar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özlerine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näme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teklip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edilse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almaly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mümkinçiliginden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mahrum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230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209" y="-2"/>
            <a:ext cx="10520126" cy="6717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2333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6583" y="1"/>
            <a:ext cx="10585939" cy="673792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tk-TM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çylşyrymly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bardyr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aşakdakylara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bölmek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>
              <a:buNone/>
            </a:pPr>
            <a:r>
              <a:rPr lang="tk-TM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7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Bazarda</a:t>
            </a:r>
            <a:r>
              <a:rPr lang="ru-RU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satylýan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niýetlenişi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zatlaryň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hyzmatlaryň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niýetlenen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serişdeleriň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ylmy-tehniki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walýuta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gymmatly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kagyzlaryň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güýjüniň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r>
              <a:rPr lang="tk-TM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7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toparlary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niýetlenen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azyk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azyk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mallaryň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r>
              <a:rPr lang="tk-TM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7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Ýerleşişleri</a:t>
            </a:r>
            <a:r>
              <a:rPr lang="ru-RU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ýerli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şäheriň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obanyň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sebitiň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çäginde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daşky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lvl="0" indent="0">
              <a:buNone/>
            </a:pPr>
            <a:r>
              <a:rPr lang="tk-TM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7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Bäsleşigiň</a:t>
            </a:r>
            <a:r>
              <a:rPr lang="ru-RU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çäklendirilişiniň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monopoliýa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oligopoliýa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pudagara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7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615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ктор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ектор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101</TotalTime>
  <Words>1222</Words>
  <Application>Microsoft Office PowerPoint</Application>
  <PresentationFormat>Произвольный</PresentationFormat>
  <Paragraphs>92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Сектор</vt:lpstr>
      <vt:lpstr>Ион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User</cp:lastModifiedBy>
  <cp:revision>21</cp:revision>
  <dcterms:created xsi:type="dcterms:W3CDTF">2020-01-23T08:14:17Z</dcterms:created>
  <dcterms:modified xsi:type="dcterms:W3CDTF">2020-03-13T07:10:21Z</dcterms:modified>
</cp:coreProperties>
</file>