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63" r:id="rId4"/>
    <p:sldId id="258" r:id="rId5"/>
    <p:sldId id="264" r:id="rId6"/>
    <p:sldId id="259" r:id="rId7"/>
    <p:sldId id="265" r:id="rId8"/>
    <p:sldId id="266" r:id="rId9"/>
    <p:sldId id="260" r:id="rId10"/>
    <p:sldId id="267" r:id="rId11"/>
    <p:sldId id="268" r:id="rId12"/>
    <p:sldId id="261" r:id="rId13"/>
    <p:sldId id="269" r:id="rId14"/>
    <p:sldId id="262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498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2BD30A8-0AF2-4B75-A77A-31543DC4C001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4867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659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80901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63296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844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08747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66500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07023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6089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805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9866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7100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7943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8663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496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3603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613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2BD30A8-0AF2-4B75-A77A-31543DC4C001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209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k-TM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Gündogar  akyldarlarynyň  filosofiki garaýyşlary</a:t>
            </a: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Orta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Gündogaryň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Günbataryň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ýurtlarynda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ösüş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aýratynlyklary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baglanyşyklary</a:t>
            </a:r>
            <a:endParaRPr lang="tk-TM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Orta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asyrlarda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ýaşan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türkmen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akyldarlarynyň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filosofiki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garaýyşlary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XVIII-XX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asyrlarda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Merkezi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Aziýada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ýaşan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akyldarlaryň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filosofiki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garaýyşlary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44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7523" y="814448"/>
            <a:ext cx="1052153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esasda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paýhasyň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ähmiýetini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belläpdir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pikiriçe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barlygyň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manysyna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düşünmeklige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ýardam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etmeklige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ukyply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Al-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Faraby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orunda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musulman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hasaplanylýar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gnoseologiýanyň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ontologiýanyň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çylşyrymly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meselelerini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çözmeklige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çalyşýar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barlygyň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sypatlaryny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ýönekeý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böleklerini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toprak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-da,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minerallary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ösümlikler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haýwanat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dünýäsini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adamy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derňeýär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Şeýlelikde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akyldar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dünýäniň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obýektiw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edýänligini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düşündirýär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Faraby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gumanitar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ylymlara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goşant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goşupdyr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Akyldar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özüniň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paýhasy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ölmez-ýitmez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eserleri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musulman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dünýäsinde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Aristotelden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ikinji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mugallym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adyna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mynasyp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bolupdyr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600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8780" y="968552"/>
            <a:ext cx="61514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08339" y="698271"/>
            <a:ext cx="1057355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Ibn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Awisenna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(980-1037)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adamzadyň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filosofiki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pikirine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saldamly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goşant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akyldardyr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300-den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gowrak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eserleri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döreden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arasynda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Tebipçilik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ylmynyň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“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Bilimler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kitaby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tk-TM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eserleri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meşhurlyga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eýedir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Ibn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ensiklopediki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bilimlilige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eýe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akyldardyr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ylymlaryöwrenýän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zatlaryna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görä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kadalaşdyrmagyň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wajyplygy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baradaky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pikiri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sürýär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Akyldar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tebigat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ilkibaşdan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barwe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edilmeýär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pikiri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goldapdyr.Tebigatyň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kanunlary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üýtgemeýärler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akyl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bilýär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6212" y="968552"/>
            <a:ext cx="2235690" cy="284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14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8489" y="1187393"/>
            <a:ext cx="1049110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Ibn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Sinanyň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mirasynda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barlyk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taglymaty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tutýar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barlygyň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Gerekli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 </a:t>
            </a:r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zadyň we Mümkin bolan Bar </a:t>
            </a:r>
            <a:r>
              <a:rPr lang="nl-N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zadyň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barlygyny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tapawutlandyrýar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Gerekli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Bar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zadyň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barlygy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bozulmaýan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barlyk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ruhy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manydyr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arassa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hakykylyk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we “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arassa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paýhas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Mümkin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Bar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zadyň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barlygy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tebigat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üýtgemeklige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dürlülige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dünýädir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Ibn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Sinanyň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Gerekli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barlygy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zady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dörediji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-de,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emanasýadyr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Ibn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Sinanyň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düşündirmeginde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tebigatyň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öz-özünden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özakymly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ösüşdeligidir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0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38151" y="878106"/>
            <a:ext cx="104384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38151" y="1060643"/>
            <a:ext cx="1043841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dirty="0" smtClean="0">
                <a:latin typeface="TimesNewRomanPSMT"/>
              </a:rPr>
              <a:t>	</a:t>
            </a:r>
            <a:r>
              <a:rPr lang="en-US" sz="2800" dirty="0" smtClean="0">
                <a:latin typeface="TimesNewRomanPSMT"/>
              </a:rPr>
              <a:t>Ibn </a:t>
            </a:r>
            <a:r>
              <a:rPr lang="en-US" sz="2800" dirty="0" err="1">
                <a:latin typeface="TimesNewRomanPSMT"/>
              </a:rPr>
              <a:t>Sinanyň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akyl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ýetiriş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taglymaty</a:t>
            </a:r>
            <a:r>
              <a:rPr lang="en-US" sz="2800" dirty="0">
                <a:latin typeface="TimesNewRomanPSMT"/>
              </a:rPr>
              <a:t> hem </a:t>
            </a:r>
            <a:r>
              <a:rPr lang="en-US" sz="2800" dirty="0" err="1">
                <a:latin typeface="TimesNewRomanPSMT"/>
              </a:rPr>
              <a:t>filosofiki-taryhy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 smtClean="0">
                <a:latin typeface="TimesNewRomanPSMT"/>
              </a:rPr>
              <a:t>baha</a:t>
            </a:r>
            <a:r>
              <a:rPr lang="tk-TM" sz="2800" dirty="0" smtClean="0">
                <a:latin typeface="TimesNewRomanPSMT"/>
              </a:rPr>
              <a:t> </a:t>
            </a:r>
            <a:r>
              <a:rPr lang="en-US" sz="2800" dirty="0" err="1" smtClean="0">
                <a:latin typeface="TimesNewRomanPSMT"/>
              </a:rPr>
              <a:t>mynasypdyr</a:t>
            </a:r>
            <a:r>
              <a:rPr lang="en-US" sz="2800" dirty="0">
                <a:latin typeface="TimesNewRomanPSMT"/>
              </a:rPr>
              <a:t>. Bu </a:t>
            </a:r>
            <a:r>
              <a:rPr lang="en-US" sz="2800" dirty="0" err="1">
                <a:latin typeface="TimesNewRomanPSMT"/>
              </a:rPr>
              <a:t>taglymat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tebigy-ylmy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 smtClean="0">
                <a:latin typeface="TimesNewRomanPSMT"/>
              </a:rPr>
              <a:t>esaslardan</a:t>
            </a:r>
            <a:r>
              <a:rPr lang="en-US" sz="2800" dirty="0" smtClean="0">
                <a:latin typeface="TimesNewRomanPSMT"/>
              </a:rPr>
              <a:t>,</a:t>
            </a:r>
            <a:r>
              <a:rPr lang="tk-TM" sz="2800" dirty="0" smtClean="0">
                <a:latin typeface="TimesNewRomanPSMT"/>
              </a:rPr>
              <a:t> </a:t>
            </a:r>
            <a:r>
              <a:rPr lang="en-US" sz="2800" dirty="0" err="1" smtClean="0">
                <a:latin typeface="TimesNewRomanPSMT"/>
              </a:rPr>
              <a:t>barlanýan</a:t>
            </a:r>
            <a:r>
              <a:rPr lang="en-US" sz="2800" dirty="0" smtClean="0">
                <a:latin typeface="TimesNewRomanPSMT"/>
              </a:rPr>
              <a:t> </a:t>
            </a:r>
            <a:r>
              <a:rPr lang="en-US" sz="2800" dirty="0" err="1" smtClean="0">
                <a:latin typeface="TimesNewRomanPSMT"/>
              </a:rPr>
              <a:t>zatlaryň</a:t>
            </a:r>
            <a:r>
              <a:rPr lang="tk-TM" sz="2800" dirty="0" smtClean="0">
                <a:latin typeface="TimesNewRomanPSMT"/>
              </a:rPr>
              <a:t> </a:t>
            </a:r>
            <a:r>
              <a:rPr lang="en-US" sz="2800" dirty="0" err="1" smtClean="0">
                <a:latin typeface="TimesNewRomanPSMT"/>
              </a:rPr>
              <a:t>obýektiwlige</a:t>
            </a:r>
            <a:r>
              <a:rPr lang="en-US" sz="2800" dirty="0" smtClean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eýe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bolýanlygyndan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ugur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alýar</a:t>
            </a:r>
            <a:r>
              <a:rPr lang="en-US" sz="2800" dirty="0">
                <a:latin typeface="TimesNewRomanPSMT"/>
              </a:rPr>
              <a:t>. </a:t>
            </a:r>
            <a:r>
              <a:rPr lang="en-US" sz="2800" dirty="0" err="1">
                <a:latin typeface="TimesNewRomanPSMT"/>
              </a:rPr>
              <a:t>Akyl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ýetiriş</a:t>
            </a:r>
            <a:r>
              <a:rPr lang="en-US" sz="2800" dirty="0">
                <a:latin typeface="TimesNewRomanPSMT"/>
              </a:rPr>
              <a:t> – </a:t>
            </a:r>
            <a:r>
              <a:rPr lang="en-US" sz="2800" dirty="0" err="1">
                <a:latin typeface="TimesNewRomanPSMT"/>
              </a:rPr>
              <a:t>bu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 smtClean="0">
                <a:latin typeface="TimesNewRomanPSMT"/>
              </a:rPr>
              <a:t>akyl</a:t>
            </a:r>
            <a:r>
              <a:rPr lang="tk-TM" sz="2800" dirty="0">
                <a:latin typeface="TimesNewRomanPSMT"/>
              </a:rPr>
              <a:t> </a:t>
            </a:r>
            <a:r>
              <a:rPr lang="en-US" sz="2800" dirty="0" err="1" smtClean="0">
                <a:latin typeface="TimesNewRomanPSMT"/>
              </a:rPr>
              <a:t>ýetirýäniň</a:t>
            </a:r>
            <a:r>
              <a:rPr lang="en-US" sz="2800" dirty="0" smtClean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duýgularynda</a:t>
            </a:r>
            <a:r>
              <a:rPr lang="en-US" sz="2800" dirty="0">
                <a:latin typeface="TimesNewRomanPSMT"/>
              </a:rPr>
              <a:t> we </a:t>
            </a:r>
            <a:r>
              <a:rPr lang="en-US" sz="2800" dirty="0" err="1" smtClean="0">
                <a:latin typeface="TimesNewRomanPSMT"/>
              </a:rPr>
              <a:t>aňynda</a:t>
            </a:r>
            <a:r>
              <a:rPr lang="tk-TM" sz="2800" dirty="0" smtClean="0">
                <a:latin typeface="TimesNewRomanPSMT"/>
              </a:rPr>
              <a:t> </a:t>
            </a:r>
            <a:r>
              <a:rPr lang="en-US" sz="2800" dirty="0" err="1" smtClean="0">
                <a:latin typeface="TimesNewRomanPSMT"/>
              </a:rPr>
              <a:t>barlanýan</a:t>
            </a:r>
            <a:r>
              <a:rPr lang="en-US" sz="2800" dirty="0" smtClean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zatlaryň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keşbiniň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 smtClean="0">
                <a:latin typeface="TimesNewRomanPSMT"/>
              </a:rPr>
              <a:t>şöhlelenmesidir</a:t>
            </a:r>
            <a:r>
              <a:rPr lang="en-US" sz="2800" dirty="0" smtClean="0">
                <a:latin typeface="TimesNewRomanPSMT"/>
              </a:rPr>
              <a:t>.</a:t>
            </a:r>
            <a:r>
              <a:rPr lang="tk-TM" sz="2800" dirty="0" smtClean="0">
                <a:latin typeface="TimesNewRomanPSMT"/>
              </a:rPr>
              <a:t> </a:t>
            </a:r>
            <a:r>
              <a:rPr lang="en-US" sz="2800" dirty="0" err="1" smtClean="0">
                <a:latin typeface="TimesNewRomanPSMT"/>
              </a:rPr>
              <a:t>Akyldar</a:t>
            </a:r>
            <a:r>
              <a:rPr lang="en-US" sz="2800" dirty="0" smtClean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öz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döwrüniň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adamsy</a:t>
            </a:r>
            <a:r>
              <a:rPr lang="en-US" sz="2800" dirty="0">
                <a:latin typeface="TimesNewRomanPSMT"/>
              </a:rPr>
              <a:t>. </a:t>
            </a:r>
            <a:r>
              <a:rPr lang="en-US" sz="2800" dirty="0" err="1">
                <a:latin typeface="TimesNewRomanPSMT"/>
              </a:rPr>
              <a:t>Onuň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pikiriçe</a:t>
            </a:r>
            <a:r>
              <a:rPr lang="en-US" sz="2800" dirty="0">
                <a:latin typeface="TimesNewRomanPSMT"/>
              </a:rPr>
              <a:t>, </a:t>
            </a:r>
            <a:r>
              <a:rPr lang="en-US" sz="2800" dirty="0" err="1">
                <a:latin typeface="TimesNewRomanPSMT"/>
              </a:rPr>
              <a:t>akyl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 smtClean="0">
                <a:latin typeface="TimesNewRomanPSMT"/>
              </a:rPr>
              <a:t>ýetiriş</a:t>
            </a:r>
            <a:r>
              <a:rPr lang="tk-TM" sz="2800" dirty="0" smtClean="0">
                <a:latin typeface="TimesNewRomanPSMT"/>
              </a:rPr>
              <a:t> </a:t>
            </a:r>
            <a:r>
              <a:rPr lang="en-US" sz="2800" dirty="0" err="1" smtClean="0">
                <a:latin typeface="TimesNewRomanPSMT"/>
              </a:rPr>
              <a:t>ruh</a:t>
            </a:r>
            <a:r>
              <a:rPr lang="en-US" sz="2800" dirty="0" smtClean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bilen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dünýäniň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ähli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hadysalarynyň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şekilini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özünde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jemleýän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 smtClean="0">
                <a:latin typeface="TimesNewRomanPSMT"/>
              </a:rPr>
              <a:t>paýhasyň</a:t>
            </a:r>
            <a:r>
              <a:rPr lang="tk-TM" sz="2800" dirty="0" smtClean="0">
                <a:latin typeface="TimesNewRomanPSMT"/>
              </a:rPr>
              <a:t> </a:t>
            </a:r>
            <a:r>
              <a:rPr lang="en-US" sz="2800" dirty="0" err="1" smtClean="0">
                <a:latin typeface="TimesNewRomanPSMT"/>
              </a:rPr>
              <a:t>birleşmesidir</a:t>
            </a:r>
            <a:r>
              <a:rPr lang="en-US" sz="2800" dirty="0">
                <a:latin typeface="TimesNewRomanPSMT"/>
              </a:rPr>
              <a:t>. Ibn </a:t>
            </a:r>
            <a:r>
              <a:rPr lang="en-US" sz="2800" dirty="0" err="1">
                <a:latin typeface="TimesNewRomanPSMT"/>
              </a:rPr>
              <a:t>Sinanyň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eserlerinde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akyl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ýetirişiň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wajyp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 smtClean="0">
                <a:latin typeface="TimesNewRomanPSMT"/>
              </a:rPr>
              <a:t>meseleleri</a:t>
            </a:r>
            <a:r>
              <a:rPr lang="tk-TM" sz="2800" dirty="0">
                <a:latin typeface="TimesNewRomanPSMT"/>
              </a:rPr>
              <a:t> </a:t>
            </a:r>
            <a:r>
              <a:rPr lang="en-US" sz="2800" dirty="0" err="1" smtClean="0">
                <a:latin typeface="TimesNewRomanPSMT"/>
              </a:rPr>
              <a:t>bolan</a:t>
            </a:r>
            <a:r>
              <a:rPr lang="en-US" sz="2800" dirty="0" smtClean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bilimiň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hakykylygy</a:t>
            </a:r>
            <a:r>
              <a:rPr lang="en-US" sz="2800" dirty="0">
                <a:latin typeface="TimesNewRomanPSMT"/>
              </a:rPr>
              <a:t>, </a:t>
            </a:r>
            <a:r>
              <a:rPr lang="en-US" sz="2800" dirty="0" err="1">
                <a:latin typeface="TimesNewRomanPSMT"/>
              </a:rPr>
              <a:t>intuisiýanyň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 smtClean="0">
                <a:latin typeface="TimesNewRomanPSMT"/>
              </a:rPr>
              <a:t>akyl</a:t>
            </a:r>
            <a:r>
              <a:rPr lang="tk-TM" sz="2800" dirty="0" smtClean="0">
                <a:latin typeface="TimesNewRomanPSMT"/>
              </a:rPr>
              <a:t> </a:t>
            </a:r>
            <a:r>
              <a:rPr lang="en-US" sz="2800" dirty="0" err="1" smtClean="0">
                <a:latin typeface="TimesNewRomanPSMT"/>
              </a:rPr>
              <a:t>ýetirmeklikdäki</a:t>
            </a:r>
            <a:r>
              <a:rPr lang="tk-TM" sz="2800" dirty="0" smtClean="0">
                <a:latin typeface="TimesNewRomanPSMT"/>
              </a:rPr>
              <a:t> </a:t>
            </a:r>
            <a:r>
              <a:rPr lang="en-US" sz="2800" dirty="0" err="1" smtClean="0">
                <a:latin typeface="TimesNewRomanPSMT"/>
              </a:rPr>
              <a:t>orny</a:t>
            </a:r>
            <a:r>
              <a:rPr lang="en-US" sz="2800" dirty="0" smtClean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giňişleýin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derňelýär</a:t>
            </a:r>
            <a:r>
              <a:rPr lang="en-US" sz="2800" dirty="0">
                <a:latin typeface="TimesNewRomanPSMT"/>
              </a:rPr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14324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7126" y="785640"/>
            <a:ext cx="1059931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Abu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Hamit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Muhammet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ibn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Muhammet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al-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Gazaly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(1059-1111)</a:t>
            </a: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musulman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dünýäsiniň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görnükli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akyldarlarynyň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biridir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öwreniş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logika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teologiýa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sufizm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tejribesi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sufizm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nazaryýeti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ugurlary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100-den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gowrak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ýazypdyr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sufizmiň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görnükli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wekilleriniň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biridir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taglymatyna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metafizikany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terkidünýälik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tejribesini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sazlaşdyrmak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bolupdyr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-da,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taglymatda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mistiki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söýginiň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kem-kemden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Hudaýa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akyl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birleşmek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pikirleri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sürlüpdir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Gazaly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duýgynyň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öwrenýän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meselesine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öwrülip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durmuşyň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talaplaryndan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sufi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däplerini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işewürleşdirmeklige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çalşypdyr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eseriniň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maksadyny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ynanç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baradaky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ylymlary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dikeltmek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baglapdyr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59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0648" y="970727"/>
            <a:ext cx="1043841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Akyl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ýetirmekligiň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ýollaryna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degişlilikde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Gazaly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ukyplylygy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baradaky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taglymaty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düzýär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Ylym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baradaky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kitap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atly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eseriniň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tekstiniň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</a:p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akyl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duýgurlyk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ukybyny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görkezmek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Söýgi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baradaky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kitabynda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Gazaly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eşitmek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görmek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ukyplar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deňeşdirýär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Gazaly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bilimiň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peýdaly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gönükdirilmeginiň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gerekligini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nygtaýar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peýdalanylmaýan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şahsy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elhenç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ýolbars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gelende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bolmaýanlygynda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gizlenen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pyçaga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meňzedýär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Ylym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baradaky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kitapda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musulman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paýhasynyň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ugry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adatylyk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rasionallyk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mistika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birleşendir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03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682580" y="914401"/>
            <a:ext cx="10779617" cy="691806"/>
          </a:xfrm>
        </p:spPr>
        <p:txBody>
          <a:bodyPr>
            <a:noAutofit/>
          </a:bodyPr>
          <a:lstStyle/>
          <a:p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Gündogaryň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Günbataryň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ýurtlarynda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ösüş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aýratynlyklary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baglanyşyklary</a:t>
            </a:r>
            <a:r>
              <a:rPr lang="tk-TM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2579" y="1606207"/>
            <a:ext cx="1077961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golaý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takmynan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XV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asyra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içine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alýar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özboluşly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häsiýete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eýe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ösüşine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Günbatarda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hristian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Gündogarda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musulman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goşant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goşupdyr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Günbatar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Ýewropa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döwletleriniň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hristian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antiki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rasionializminiň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güýçli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hem-de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ruhy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gurşawynda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kemala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gelipdir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Günbatar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Ýewropa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döwletleriniň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gapma-garşylykly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häsiýete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eýe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bolupdyr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mazmunynyň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aglaba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bölegini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teologiýa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hudaýşynaslyk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düzüpdir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62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8492" y="1022213"/>
            <a:ext cx="1053491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Injilde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getirilýän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düşünjeleriň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Hudaýyň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barlygyny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ruhuň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bakylygyny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esaslandyrmaklyga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çalyşýar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garaýyş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hem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patristika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diýlip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atlandyrylýan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irki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döwürde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dini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taglymatlaryň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hyzmatkäri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Ikinji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ösüşiniň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ikinji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ýarymynda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sholastika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(“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scholastikos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–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latynça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alym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mekdep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döwründe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ykrar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çäklerinde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filosofiýa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häsiýetli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ynanç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paýhasyň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aýratynlygy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umumylygy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meseleleri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işewür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derňeýär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filosofiýasynyň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taryhyndaky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filosofiýasynyň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oňaýly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orny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hut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bitiren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baglydyr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35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9279" y="705177"/>
            <a:ext cx="108340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tk-TM" sz="2400" b="1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1110342" y="1338357"/>
            <a:ext cx="103196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b="1" dirty="0" smtClean="0">
                <a:latin typeface="TimesNewRomanPS-BoldMT"/>
              </a:rPr>
              <a:t>	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9279" y="930808"/>
            <a:ext cx="1067072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dirty="0" smtClean="0">
                <a:latin typeface="TimesNewRomanPSMT"/>
              </a:rPr>
              <a:t>	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ristian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ontologiýasy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ynanja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hemde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paýhasa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daýanyp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düşünjelerini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esaslandyrmaklyga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irrasional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rasional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dörediji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Hudaýyň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edýänligini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tassyklamaklyga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çalşypdyr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filosofiýasynda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baradaky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taglymatyň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antropologiýanyň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hem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özboluşlylygy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bar.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Adam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Hudaýyň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gurnaýan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kadalaşdyrýan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dünýäsiniň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bölegi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b="1" i="1" dirty="0" smtClean="0"/>
              <a:t>	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Hristian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filosofiýasynyň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demokratik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häsiýetiniň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ýene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gurluşynyň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üýtgemegi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kämilleşmegi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kämil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kendinden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kämil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asman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şäherine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öwrülmegi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baradaky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pikir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baglanyşyklydyr</a:t>
            </a:r>
            <a:r>
              <a:rPr lang="en-US" dirty="0"/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091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11369" y="889844"/>
            <a:ext cx="1058643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pikiriň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uzak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döwrüni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içine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alýar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özüniň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bitewiligine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garamazdan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aýdyň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patristika</a:t>
            </a:r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sholastika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bölünýär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Patristiki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I-VII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aralygy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v-S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 </a:t>
            </a:r>
            <a:r>
              <a:rPr lang="sv-S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baglaýarlar. Bu döwrüň belli filosofy </a:t>
            </a:r>
            <a:r>
              <a:rPr lang="sv-S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Awgustin </a:t>
            </a:r>
            <a:r>
              <a:rPr lang="sv-SE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Awrelidir</a:t>
            </a:r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(354-430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bütin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dowamynda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hristian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teologiýasyny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düzýär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Awgustin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ontologiki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taglymaty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baradaky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filosofiki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taglymat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Hudaýyň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hiç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zatdan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döredişini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esaslandyrýar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aýtmagyna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görä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Hudaý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Platonyň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getirişi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bar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baky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materiýadan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gurnaman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eýsem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düzýän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substansiýany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döredýär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39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0913" y="549886"/>
            <a:ext cx="1121749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filosofiýasynyň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ikinji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sholastika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IX-XV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asyrlary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içine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alýar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döwrüň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görnükli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wekili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Foma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Akwinskidir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resmi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katoliki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ideologiýanyň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ensiklopediýasy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edilendir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Foma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Akwinskiniň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neotomizm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diýlip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atlandyrylýar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Akyldaryň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bitiren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esasylarynyň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asyr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filosofiýasynyň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merkezi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meselesi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din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ylmyň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ynanjyň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akylyň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arabaglanyşygyny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çuňňur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düzenligi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baglydyr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Adamyň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duýgy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organlary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aýratynlyklary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edýänligini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ozaldan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bilipdirler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özünde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-de,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adamyň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günki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durmuşynda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düşünjeler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ähmiýetlidir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düşünjelere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akyl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wajypdyr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meseläni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anyklamak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baglanyşykly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akym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realizm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nominalizm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akymlary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döreýär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soragyň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jogabyny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garşydaş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çözýärler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63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55023" y="887511"/>
            <a:ext cx="105814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k-TM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55023" y="1145089"/>
            <a:ext cx="1050915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Nominalistler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zatlary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aňladýan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takyk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düşünjeler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hakykylyk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hasaplapdyrlar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tk-TM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Realistler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aýratynlykdaky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-de,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kowmy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synpy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häsiýetlendirýän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düşünjeleriň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ähmiýete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bolýandygyny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belleýärler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garaýşy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Foma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Akwinskiý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goldapdyr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garşydaş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taraplary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ylalaşdyrjak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filosofiýasynyň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ýene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akymy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konseptualizm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döreýär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akymyň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belli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wekili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I.Duns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Skot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(1265-1308).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pikiriçe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umumylygyň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aýratynlygyň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görnüşinde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çykýar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44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8489" y="733246"/>
            <a:ext cx="106379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98488" y="840967"/>
            <a:ext cx="10637949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asyrlarda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ýaşan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türkmen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akyldarlarynyň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filosofiki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garaýyşlary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asyr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musulman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filosofiýasynyň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görnükli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wekilleri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Al-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Farabynyň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Ibn</a:t>
            </a:r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Sinanyň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Al-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Gazalynyň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atlary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tutulýar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Al-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Faraby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(870-950)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ýüzden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gowrak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filosofiki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tebigy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ylymlaryň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taryhyna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eserleri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döredipdir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Ýakyn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Orta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Gündogarda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aristotelizmi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esaslandyryjylaryň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bolman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eýsem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döwrüň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filosofiýasynyň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döremegine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güýçli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itergi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beren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akyldar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bolupdyr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Faraby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teoretik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logika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filosofiýa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tebigy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ylymlar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we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amaly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edep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syýasat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böleklerden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ylmyň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akyl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ýetirişiň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serişdesiliginden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ugur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alypdyr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hakyky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bilimi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ýalan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bilimden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tapawutlandyrmaga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kömek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berýän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logika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ilkinjiligi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beripdir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910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42951" y="746063"/>
            <a:ext cx="71660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42952" y="746063"/>
            <a:ext cx="1062909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esasda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paýhasyň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ähmiýetini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belläpdir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pikiriçe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barlygyň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manysyna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düşünmeklige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ýardam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etmeklige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ukyply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bitewilik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we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köplük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Barlygyň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barlygyň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gurşawlarynyň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bitewilikden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çykýanlygy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Farabynyň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aýtmagyna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görä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dokuz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biri-biriniň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içinde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ýerleşýän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asman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çäklerinden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ýaşaýan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ruhlar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asmanlary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getirýär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10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831</TotalTime>
  <Words>199</Words>
  <Application>Microsoft Office PowerPoint</Application>
  <PresentationFormat>Широкоэкранный</PresentationFormat>
  <Paragraphs>56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Garamond</vt:lpstr>
      <vt:lpstr>Times New Roman</vt:lpstr>
      <vt:lpstr>TimesNewRomanPS-BoldMT</vt:lpstr>
      <vt:lpstr>TimesNewRomanPSMT</vt:lpstr>
      <vt:lpstr>Натуральные материалы</vt:lpstr>
      <vt:lpstr>Gündogar  akyldarlarynyň  filosofiki garaýyşlary</vt:lpstr>
      <vt:lpstr>  Orta asyr filosofiýasy, onuň Gündogaryň we Günbataryň ýurtlarynda ösüş aýratynlyklary we özara baglanyşyklary.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Filosofiýanyň ösüş taryhy Gadymy we orta asyr filosofiýasy</dc:title>
  <dc:creator>Lenovo</dc:creator>
  <cp:lastModifiedBy>Admin</cp:lastModifiedBy>
  <cp:revision>55</cp:revision>
  <dcterms:created xsi:type="dcterms:W3CDTF">2018-09-11T05:21:34Z</dcterms:created>
  <dcterms:modified xsi:type="dcterms:W3CDTF">2018-10-02T20:03:28Z</dcterms:modified>
</cp:coreProperties>
</file>