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9" y="764704"/>
            <a:ext cx="8960467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34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677682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606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45" y="0"/>
            <a:ext cx="878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234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624"/>
            <a:ext cx="8712968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20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568952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690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568952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78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352928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113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280920" cy="5832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4485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2020-02-28T06:34:51Z</dcterms:created>
  <dcterms:modified xsi:type="dcterms:W3CDTF">2020-03-13T06:10:24Z</dcterms:modified>
</cp:coreProperties>
</file>