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44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701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74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6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63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65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95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39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28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12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82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42EE3-3D2B-4FDD-AEE3-B589384D3B6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26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6416" y="1969477"/>
            <a:ext cx="9144000" cy="2804746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k-TM" sz="4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en-US" sz="4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en-US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geodeziki</a:t>
            </a:r>
            <a:r>
              <a:rPr lang="en-US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gurallar</a:t>
            </a:r>
            <a:r>
              <a:rPr lang="en-US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tk-TM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bruçlary</a:t>
            </a:r>
            <a:r>
              <a:rPr lang="en-US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4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aralyklary</a:t>
            </a:r>
            <a:r>
              <a:rPr lang="en-US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ölçemek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863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8372" y="315310"/>
            <a:ext cx="11508828" cy="6274676"/>
          </a:xfrm>
        </p:spPr>
        <p:txBody>
          <a:bodyPr>
            <a:normAutofit fontScale="92500" lnSpcReduction="20000"/>
          </a:bodyPr>
          <a:lstStyle/>
          <a:p>
            <a:pPr indent="381000" algn="just">
              <a:spcAft>
                <a:spcPts val="0"/>
              </a:spcAft>
            </a:pP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Taýýarlyk </a:t>
            </a:r>
            <a:r>
              <a:rPr lang="cs-CZ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işle</a:t>
            </a:r>
            <a:r>
              <a:rPr lang="tk-TM" sz="3200" b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cs-CZ" sz="3200" b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inde</a:t>
            </a:r>
            <a:r>
              <a:rPr lang="cs-CZ" sz="32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bar bolan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karta-plan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materiallary öwrenilýär we işi ýerine ýetirmegiň meýilnamasy düzülýär. 	Ýerinde takyklama işleri geçirilip, onda ölçeg geçiriljek ýeriň araçäkleri,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geodeziki daýanç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nokotlarynyň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ýerleşiş shemasy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şeýle hem belentlik we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plan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almak üçin  şekillendirme esaslarynyň duran ýerleri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shemada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görkezilýär.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Meýdan ölçeg işlerinde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geodeziki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gurallaryň kömegi bilen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üçin gerek bolan burç we çyzykly ölçegler </a:t>
            </a:r>
            <a:r>
              <a:rPr lang="cs-CZ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geçirilýär.</a:t>
            </a:r>
            <a:r>
              <a:rPr lang="tk-TM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Mümkin 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bolan ýagdaýlarda ýerdäki nokatlaryň özara ýerleşişini we belentligini kesgitlemäge  mümkinçilik berýän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ae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ofotosýomka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kosmos şekillendirmeleri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hem ulanylýar.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Kameral işleri iki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tapgyrda geçirilýär, ýagny ol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hasaplaýyş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grafiki 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işlerinden durýar.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Hasaplaýyş işlerinde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meýdan ölçegleriniň netijesinde alynan maglumatlaryň esasynda çyzyklaryñ proýeksiýalary,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azimutlary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koordinatalary, esas nokatlarynyň belentlik bahalary kesgitlenýär.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Grafiki işlerinde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meýdan ölçegleriniň we kameral hasaplamalaryň netijesinde ýer böleginiñ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plany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ýa-da ulgamyñ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profili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gurulýar.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416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9276" y="271349"/>
            <a:ext cx="11477296" cy="6274676"/>
          </a:xfrm>
        </p:spPr>
        <p:txBody>
          <a:bodyPr>
            <a:normAutofit/>
          </a:bodyPr>
          <a:lstStyle/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392" y="518746"/>
            <a:ext cx="10304583" cy="510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953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854" y="465992"/>
            <a:ext cx="10858500" cy="577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23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3392" y="393250"/>
            <a:ext cx="7350369" cy="216531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23392" y="2778370"/>
            <a:ext cx="77899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2-nji surat.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Tedolidiň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görizontal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ýagdaýa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getirilişi</a:t>
            </a:r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4546" y="3459845"/>
            <a:ext cx="10445261" cy="290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530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062" y="641838"/>
            <a:ext cx="10920046" cy="5495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154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908" y="571501"/>
            <a:ext cx="10374923" cy="550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89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k-TM" b="1" dirty="0" smtClean="0"/>
              <a:t>Sapagyň meýilnamasy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29210">
              <a:spcAft>
                <a:spcPts val="0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Ýerde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burçlary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ölçemegiň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düzgünleri</a:t>
            </a:r>
            <a:r>
              <a:rPr lang="tk-TM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R="29210">
              <a:spcAft>
                <a:spcPts val="0"/>
              </a:spcAft>
            </a:pP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9210">
              <a:spcAft>
                <a:spcPts val="0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Teodolitli </a:t>
            </a:r>
            <a:r>
              <a:rPr lang="cs-CZ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şekillendirmek</a:t>
            </a:r>
            <a:r>
              <a:rPr lang="tk-TM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R="29210">
              <a:spcAft>
                <a:spcPts val="0"/>
              </a:spcAft>
            </a:pP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hr-H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Teodolidi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ýagdaýyna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getirmegiň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barlaglary</a:t>
            </a:r>
            <a:r>
              <a:rPr lang="tk-TM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9714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717" y="283779"/>
            <a:ext cx="11666483" cy="6258911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tk-TM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burçy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teodolidiň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kömegi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ölçemek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amatlydyr</a:t>
            </a:r>
            <a:r>
              <a:rPr lang="tk-TM" sz="3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Teodolidiň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tegeleginde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bölekler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tegeleginde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hem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bardyr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tegelegiň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tegelekden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tapawudy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görüş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trubanyň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okynyň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daşynda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aýlandyrylanda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limbiň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tegelegi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birlikde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aýlanmagy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alidadanyň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ýerinden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gymyldamazlygydyr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Görüş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trubanyň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nyşanalaýjy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okunyň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tegeleginiň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uroweniniň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okuna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parallel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bolmagy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wernýerdäki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hasabynyň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bolmagyny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gazanýar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Bu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tegelegiň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nol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diametriniň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görüş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trubanyň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nuşanalaýjy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okuna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hem-de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uroweniň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okuna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parallel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ýagdaýynda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alynýar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Emma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köplenç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ýetirilmeýär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burçy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ölçemekde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görüş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trubany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ýerdäki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nokada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nyşanalaýarys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tegelekden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alýarys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Bu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burçdan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3000" i="1" dirty="0"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n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3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NÝ 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burç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tapawutlanýar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01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607" y="315310"/>
            <a:ext cx="11445765" cy="6195849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en-US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ertikal</a:t>
            </a:r>
            <a:r>
              <a:rPr lang="en-US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tegelegiň</a:t>
            </a:r>
            <a:r>
              <a:rPr lang="en-US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nul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(NÝ) -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tegelegiň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uroweniniň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düwmesiniň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merkezde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nol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punktda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ýagdaýynda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görüş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trubasynyň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nyşalaýjy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alidadanyň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nol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bölekleriniň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arasynda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emele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gelýär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burçlary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ölçemekde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nol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NÝ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burçuny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almak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zerurdyr.Wertikal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burçlary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hasaplamazdan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öňürti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teodolidiň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tegeleginiň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NÝ-</a:t>
            </a:r>
            <a:r>
              <a:rPr lang="en-US" sz="3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hasaplamak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zerurdyr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Teodolidiň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wertikal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tegeleginiň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NÝ-</a:t>
            </a:r>
            <a:r>
              <a:rPr lang="en-US" sz="3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hasaplanyş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formulalary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gurallaryň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tiplerine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baglydyr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NÝ-</a:t>
            </a:r>
            <a:r>
              <a:rPr lang="en-US" sz="3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kesgitleniş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formulalaryny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aşakdaky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ýazmak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bolar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74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208585" y="5495352"/>
            <a:ext cx="184731" cy="8651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tk-TM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873" y="547046"/>
            <a:ext cx="11254154" cy="568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587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9762" y="597878"/>
            <a:ext cx="10506807" cy="573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94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562708"/>
            <a:ext cx="10779369" cy="553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924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200" y="509954"/>
            <a:ext cx="10515600" cy="5547946"/>
          </a:xfrm>
        </p:spPr>
        <p:txBody>
          <a:bodyPr>
            <a:normAutofit fontScale="85000" lnSpcReduction="20000"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Geodeziki ölçegleriň netijesinde düzülen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plana şekillendirme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diýilýär.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Ýerleri şekillendirmegiň esasy dört görnüşi bardyr: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SzPts val="1600"/>
              <a:buNone/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k-TM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Teodolitli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SzPts val="1600"/>
              <a:buNone/>
            </a:pPr>
            <a:r>
              <a:rPr lang="tk-TM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Taheometrli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SzPts val="1600"/>
              <a:buNone/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tk-TM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Menzulaly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SzPts val="1600"/>
              <a:buNone/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tk-TM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Fototopografiki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Teodolitli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sudurly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iri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masştably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planlary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almak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niýetlenendir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Taheometrli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böleginiñ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suduryny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relýefini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häsiýetlendirýän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planlary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almak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niýetlenendir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Menzulaly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aerofotosýomkanyň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materiallarynyň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ýerinde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kiçiräjik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böleginiñ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topografiki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planlaryny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almak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geçirilýändir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Fototopografiki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teritoriýalarda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orta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ownuk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masştablarda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şekilini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relýefini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uçaryň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-da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kosmosdan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emeli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hemranyň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kömegi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almaga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niýetlenendir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6046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497" y="567559"/>
            <a:ext cx="11177752" cy="6117021"/>
          </a:xfrm>
        </p:spPr>
        <p:txBody>
          <a:bodyPr>
            <a:normAutofit fontScale="92500" lnSpcReduction="20000"/>
          </a:bodyPr>
          <a:lstStyle/>
          <a:p>
            <a:pPr indent="381000" algn="just">
              <a:spcAft>
                <a:spcPts val="0"/>
              </a:spcAft>
            </a:pP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Şekillendirme, planyň ýüzünde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sudurlaryň 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we beýleki ýerli zatlaryň biri-birine görä ýerleşişini aňlatmak üçin geçirilýän bolsa, onda oña sudurly ýa-da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teodolitli şekillendirme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diýilýär.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sudurlardan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ýerli zatlardan başga-da ýer üstüniñ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relýefini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hem görkezmek üçin geçirilýän bolsa, onda oña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topografiki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şekillendirme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diýilýär.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 algn="just">
              <a:spcAft>
                <a:spcPts val="0"/>
              </a:spcAft>
            </a:pP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Berilen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territoriýada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şekillendirmäni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geçirmezden öñ,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şekillendirmäniň masştabyna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usulyna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laýyklykda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geodeziki daýanç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nokotlarynyñ torlaryny degişli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ýygylykda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takyklykda</a:t>
            </a: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döretmeli, zerur bolsa ýerinde bar bolanlaryny giňeltmeli we ösdürmeli.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Ýer bölegini şekillendirmek şeýle yzygiderlikde geçirilýär: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spcAft>
                <a:spcPts val="0"/>
              </a:spcAft>
              <a:buNone/>
            </a:pP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cs-CZ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Taýýarlyk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işleri.  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spcAft>
                <a:spcPts val="0"/>
              </a:spcAft>
              <a:buNone/>
            </a:pP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cs-CZ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Meýdan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ölçeg işleri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spcAft>
                <a:spcPts val="0"/>
              </a:spcAft>
              <a:buNone/>
            </a:pP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cs-CZ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Kameral 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638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444</Words>
  <Application>Microsoft Office PowerPoint</Application>
  <PresentationFormat>Широкоэкранный</PresentationFormat>
  <Paragraphs>33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Тема Office</vt:lpstr>
      <vt:lpstr>Tema:Ýerde geodeziki gurallar bilen             bruçlary we aralyklary ölçemek. </vt:lpstr>
      <vt:lpstr>Sapagyň meýilnamasy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Baş güýjenmeler we baş meýdançalar barada düşünje we Gukuň umumylaşdyrylan kanuny. </dc:title>
  <dc:creator>Lenovo</dc:creator>
  <cp:lastModifiedBy>Lenovo</cp:lastModifiedBy>
  <cp:revision>10</cp:revision>
  <dcterms:created xsi:type="dcterms:W3CDTF">2019-02-11T16:56:33Z</dcterms:created>
  <dcterms:modified xsi:type="dcterms:W3CDTF">2019-03-11T10:07:02Z</dcterms:modified>
</cp:coreProperties>
</file>