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60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352928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5904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856984" cy="7027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9018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579716" cy="17252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1673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8" y="0"/>
            <a:ext cx="8856984" cy="682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4081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928992" cy="710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4314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93" y="0"/>
            <a:ext cx="8712967" cy="18696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5055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712968" cy="18261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7179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"/>
            <a:ext cx="8784976" cy="7101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1550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65"/>
            <a:ext cx="8352927" cy="16128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63612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</cp:revision>
  <dcterms:created xsi:type="dcterms:W3CDTF">2020-07-01T08:39:27Z</dcterms:created>
  <dcterms:modified xsi:type="dcterms:W3CDTF">2020-12-02T08:22:11Z</dcterms:modified>
</cp:coreProperties>
</file>