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6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881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07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59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352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67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47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76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38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39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2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62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4189E-B014-4C59-9702-A2317AAD9A82}" type="datetimeFigureOut">
              <a:rPr lang="ru-RU" smtClean="0"/>
              <a:t>05.10.2021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06EBF-88F9-4C2D-9E6A-20E2DBDE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91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278"/>
            <a:ext cx="10515600" cy="5846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Tema:4.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Salgydyň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adalgalar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4.3.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ýeňillikleri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41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>
            <a:extLst>
              <a:ext uri="{FF2B5EF4-FFF2-40B4-BE49-F238E27FC236}">
                <a16:creationId xmlns:a16="http://schemas.microsoft.com/office/drawing/2014/main" id="{F8DFA07B-4791-499E-803D-08C1FF767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9449" y="269950"/>
            <a:ext cx="10523095" cy="626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05476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EAEE51-C575-43B6-9661-CE62AC89B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419726"/>
            <a:ext cx="11257613" cy="59960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borjuny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şertlendirýän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arabaglanyşykda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dahyllylyk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заинтересованность, сопричастность)(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rezidentlik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ýörelgesi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2-nji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ýörelgesi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dahylly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225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846618"/>
          </a:xfrm>
          <a:solidFill>
            <a:schemeClr val="bg1"/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kesgitlenilmegine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bitewi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maddasynda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salgydyň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3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846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aýdylanlardan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başga­da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hem­de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ýeňillikleri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şeýle­de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bitewi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maddasynyň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086901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9330"/>
            <a:ext cx="10515600" cy="5483069"/>
          </a:xfrm>
          <a:gradFill>
            <a:gsLst>
              <a:gs pos="0">
                <a:schemeClr val="bg1"/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şerekete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şerekete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ýükläp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Şerekete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ýa­da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8952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bg1"/>
            </a:gs>
            <a:gs pos="8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9370"/>
            <a:ext cx="10515600" cy="5543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bitewi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maddasynyň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ýa­da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kanunçylygyna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17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846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EF1B4C8-986A-4FFC-B5EC-358DC9A4D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91" y="1079292"/>
            <a:ext cx="10515600" cy="512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954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846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kadalaşdyryjy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hukuknamalarynda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kanunçylygyna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bar. 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2­nji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babatynda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deňleşdirilýär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1244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410"/>
            <a:ext cx="10515600" cy="5602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dirty="0"/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kanunçylygyna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töleýjiniň­şahsy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tarapyň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adyndan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barmaga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ýa­da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kanunçylygynyň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töleýji­edara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398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F9EC9-2E55-484F-9E93-97E2E89A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846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ýumuşçysy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bähbitlerini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aramaga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ygtyýarlyklaryny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ylalaşyklary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ýa­da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ynanç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kazylar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sülçiler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anyklaýjylar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prokurorlar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wekili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bilmeýärler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27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604</Words>
  <Application>Microsoft Office PowerPoint</Application>
  <PresentationFormat>Широкоэкранный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Dell Inspiron</cp:lastModifiedBy>
  <cp:revision>11</cp:revision>
  <dcterms:created xsi:type="dcterms:W3CDTF">2021-02-24T20:37:01Z</dcterms:created>
  <dcterms:modified xsi:type="dcterms:W3CDTF">2021-10-05T10:07:24Z</dcterms:modified>
</cp:coreProperties>
</file>