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24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4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323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69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77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117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3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73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07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60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98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78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5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27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115C2-AF5F-4929-A0C1-E16D5232460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208EA9-8E62-46FA-B8F2-58224155B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3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320" y="583849"/>
            <a:ext cx="114054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tk-TM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TEMA: </a:t>
            </a:r>
            <a:r>
              <a:rPr lang="tk-TM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Bahanyň ykdysady wezipeleri we baha emele gelmesiniň ýörelgeleri.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Bahanyň ykdysady wezipeleri.</a:t>
            </a:r>
          </a:p>
          <a:p>
            <a:pPr marL="514350" indent="-5143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tk-TM" sz="3200" dirty="0" smtClean="0">
                <a:latin typeface="Times New Roman" panose="02020603050405020304" pitchFamily="18" charset="0"/>
              </a:rPr>
              <a:t>Baha emele gelşiniň usulyýet meseleleri.</a:t>
            </a:r>
          </a:p>
          <a:p>
            <a:pPr marL="514350" indent="-5143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tk-TM" sz="3200" dirty="0" smtClean="0">
                <a:latin typeface="Times New Roman" panose="02020603050405020304" pitchFamily="18" charset="0"/>
              </a:rPr>
              <a:t>Bahanyň emele gelmeginde harajatlar usuly.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1712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901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490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52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096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173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096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69666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27</Words>
  <Application>Microsoft Office PowerPoint</Application>
  <PresentationFormat>Широкоэкранный</PresentationFormat>
  <Paragraphs>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toylyyevya</dc:creator>
  <cp:lastModifiedBy>toylyyevya</cp:lastModifiedBy>
  <cp:revision>2</cp:revision>
  <dcterms:created xsi:type="dcterms:W3CDTF">2021-01-04T09:44:03Z</dcterms:created>
  <dcterms:modified xsi:type="dcterms:W3CDTF">2021-01-04T09:49:33Z</dcterms:modified>
</cp:coreProperties>
</file>