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68952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55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451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754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9738"/>
            <a:ext cx="8640960" cy="1575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8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2106"/>
            <a:ext cx="8784975" cy="6467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713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06" y="155306"/>
            <a:ext cx="8784976" cy="6705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158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56984" cy="6881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45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71296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4134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06680" cy="1570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99079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2020-11-20T05:43:28Z</dcterms:created>
  <dcterms:modified xsi:type="dcterms:W3CDTF">2020-11-28T11:36:28Z</dcterms:modified>
</cp:coreProperties>
</file>