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730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3896"/>
            <a:ext cx="8784976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747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8928992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899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5553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82" y="116632"/>
            <a:ext cx="8784976" cy="6885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30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6" y="116632"/>
            <a:ext cx="8964488" cy="684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8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15" y="116633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1113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40960" cy="6655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2467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436" y="188640"/>
            <a:ext cx="864096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66169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2020-11-20T06:20:23Z</dcterms:created>
  <dcterms:modified xsi:type="dcterms:W3CDTF">2021-04-06T04:52:52Z</dcterms:modified>
</cp:coreProperties>
</file>