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9A659-0F14-450F-8151-8C7ED5422BFC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68C1-C26D-4DCA-B650-51FB5A1BB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8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0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7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771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06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7357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909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0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33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15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45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5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9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28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1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0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9C7FD-444F-47DB-9EA5-A45CE3B625A4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6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750" y="800100"/>
            <a:ext cx="10718800" cy="707055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cs typeface="Andalus" panose="02020603050405020304" pitchFamily="18" charset="-78"/>
              </a:rPr>
              <a:t>K</a:t>
            </a:r>
            <a:r>
              <a:rPr lang="tk-TM" sz="4400" b="1" dirty="0" smtClean="0">
                <a:cs typeface="Andalus" panose="02020603050405020304" pitchFamily="18" charset="-78"/>
              </a:rPr>
              <a:t>öpgranly üstleriň tekizlikler bilen kesişmekleri</a:t>
            </a:r>
            <a:endParaRPr lang="ru-RU" sz="4400" b="1" dirty="0">
              <a:cs typeface="Andalus" panose="02020603050405020304" pitchFamily="18" charset="-78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15975" y="1900855"/>
            <a:ext cx="10420350" cy="39157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k-TM" sz="2400" dirty="0"/>
              <a:t>Ü</a:t>
            </a:r>
            <a:r>
              <a:rPr lang="tk-TM" sz="2400" dirty="0" smtClean="0"/>
              <a:t>st </a:t>
            </a:r>
            <a:r>
              <a:rPr lang="tk-TM" sz="2400" dirty="0"/>
              <a:t>tekizlik bilen </a:t>
            </a:r>
            <a:r>
              <a:rPr lang="tk-TM" sz="2400" dirty="0" smtClean="0"/>
              <a:t>kesişende </a:t>
            </a:r>
            <a:r>
              <a:rPr lang="tk-TM" sz="2400" dirty="0"/>
              <a:t>tekiz </a:t>
            </a:r>
            <a:r>
              <a:rPr lang="tk-TM" sz="2400" dirty="0" smtClean="0"/>
              <a:t>çyzyk </a:t>
            </a:r>
            <a:r>
              <a:rPr lang="tk-TM" sz="2400" dirty="0"/>
              <a:t>emele </a:t>
            </a:r>
            <a:r>
              <a:rPr lang="tk-TM" sz="2400" dirty="0" smtClean="0"/>
              <a:t>gelýär</a:t>
            </a:r>
            <a:r>
              <a:rPr lang="tk-TM" sz="2400" dirty="0"/>
              <a:t>, </a:t>
            </a:r>
            <a:r>
              <a:rPr lang="tk-TM" sz="2400" dirty="0" smtClean="0"/>
              <a:t>şol çyzygyň</a:t>
            </a:r>
            <a:r>
              <a:rPr lang="tk-TM" sz="2400" dirty="0"/>
              <a:t> </a:t>
            </a:r>
            <a:r>
              <a:rPr lang="tk-TM" sz="2400" dirty="0" smtClean="0"/>
              <a:t>hemme </a:t>
            </a:r>
            <a:r>
              <a:rPr lang="tk-TM" sz="2400" dirty="0"/>
              <a:t>nokatlary </a:t>
            </a:r>
            <a:r>
              <a:rPr lang="tk-TM" sz="2400" dirty="0" smtClean="0"/>
              <a:t>üste </a:t>
            </a:r>
            <a:r>
              <a:rPr lang="tk-TM" sz="2400" dirty="0"/>
              <a:t>hem-de kesiji tekizlige </a:t>
            </a:r>
            <a:r>
              <a:rPr lang="tk-TM" sz="2400" dirty="0" smtClean="0"/>
              <a:t>degişlidir</a:t>
            </a:r>
            <a:r>
              <a:rPr lang="tk-TM" sz="2400" dirty="0"/>
              <a:t>. </a:t>
            </a:r>
            <a:r>
              <a:rPr lang="tk-TM" sz="2400" dirty="0" smtClean="0"/>
              <a:t>Ol çyzyga</a:t>
            </a:r>
            <a:r>
              <a:rPr lang="tk-TM" sz="2400" dirty="0"/>
              <a:t> </a:t>
            </a:r>
            <a:r>
              <a:rPr lang="tk-TM" sz="2400" dirty="0" smtClean="0"/>
              <a:t>berlen üstüň </a:t>
            </a:r>
            <a:r>
              <a:rPr lang="tk-TM" sz="2400" dirty="0"/>
              <a:t>berlen tekizlik bilen </a:t>
            </a:r>
            <a:r>
              <a:rPr lang="tk-TM" sz="2400" dirty="0" smtClean="0"/>
              <a:t>kesişme </a:t>
            </a:r>
            <a:r>
              <a:rPr lang="tk-TM" sz="2400" dirty="0"/>
              <a:t>ç</a:t>
            </a:r>
            <a:r>
              <a:rPr lang="tk-TM" sz="2400" dirty="0" smtClean="0"/>
              <a:t>yzygy diýilýär. Çyzgy geometriýasynda üstleriň </a:t>
            </a:r>
            <a:r>
              <a:rPr lang="tk-TM" sz="2400" dirty="0"/>
              <a:t>tekizlik bilen </a:t>
            </a:r>
            <a:r>
              <a:rPr lang="tk-TM" sz="2400" dirty="0" smtClean="0"/>
              <a:t>kesişme çyzygyny</a:t>
            </a:r>
            <a:r>
              <a:rPr lang="tk-TM" sz="2400" dirty="0"/>
              <a:t> </a:t>
            </a:r>
            <a:r>
              <a:rPr lang="tk-TM" sz="2400" dirty="0" smtClean="0"/>
              <a:t>tapmaklyk meselesini </a:t>
            </a:r>
            <a:r>
              <a:rPr lang="tk-TM" sz="2400" dirty="0"/>
              <a:t>doly islemeklik </a:t>
            </a:r>
            <a:r>
              <a:rPr lang="tk-TM" sz="2400" dirty="0" smtClean="0"/>
              <a:t>üçin aşakdakylary </a:t>
            </a:r>
            <a:r>
              <a:rPr lang="tk-TM" sz="2400" dirty="0"/>
              <a:t>ý</a:t>
            </a:r>
            <a:r>
              <a:rPr lang="tk-TM" sz="2400" dirty="0" smtClean="0"/>
              <a:t>erine ýetirmeli: </a:t>
            </a:r>
          </a:p>
          <a:p>
            <a:pPr algn="ctr"/>
            <a:r>
              <a:rPr lang="tk-TM" sz="2400" b="1" dirty="0" smtClean="0"/>
              <a:t>A</a:t>
            </a:r>
            <a:r>
              <a:rPr lang="tk-TM" sz="2400" dirty="0"/>
              <a:t>. Berlen ü</a:t>
            </a:r>
            <a:r>
              <a:rPr lang="tk-TM" sz="2400" dirty="0" smtClean="0"/>
              <a:t>ste </a:t>
            </a:r>
            <a:r>
              <a:rPr lang="tk-TM" sz="2400" dirty="0"/>
              <a:t>we tekizlige </a:t>
            </a:r>
            <a:r>
              <a:rPr lang="tk-TM" sz="2400" dirty="0" smtClean="0"/>
              <a:t>degişli </a:t>
            </a:r>
            <a:r>
              <a:rPr lang="tk-TM" sz="2400" dirty="0"/>
              <a:t>bolan umumy </a:t>
            </a:r>
            <a:r>
              <a:rPr lang="tk-TM" sz="2400" dirty="0" smtClean="0"/>
              <a:t>nokatlary tapmaklyk.      </a:t>
            </a:r>
            <a:r>
              <a:rPr lang="tk-TM" sz="2400" b="1" dirty="0" smtClean="0"/>
              <a:t>B</a:t>
            </a:r>
            <a:r>
              <a:rPr lang="tk-TM" sz="2400" b="1" dirty="0"/>
              <a:t>.</a:t>
            </a:r>
            <a:r>
              <a:rPr lang="tk-TM" sz="2400" b="1" dirty="0" smtClean="0"/>
              <a:t> </a:t>
            </a:r>
            <a:r>
              <a:rPr lang="tk-TM" sz="2400" dirty="0"/>
              <a:t>Tapylan </a:t>
            </a:r>
            <a:r>
              <a:rPr lang="tk-TM" sz="2400" dirty="0" smtClean="0"/>
              <a:t>umumy </a:t>
            </a:r>
            <a:r>
              <a:rPr lang="tk-TM" sz="2400" dirty="0"/>
              <a:t>nokatlary yzygiderli </a:t>
            </a:r>
            <a:r>
              <a:rPr lang="tk-TM" sz="2400" dirty="0" smtClean="0"/>
              <a:t>birleşdirmeklik.    </a:t>
            </a:r>
            <a:r>
              <a:rPr lang="tk-TM" sz="2400" dirty="0"/>
              <a:t/>
            </a:r>
            <a:br>
              <a:rPr lang="tk-TM" sz="2400" dirty="0"/>
            </a:br>
            <a:r>
              <a:rPr lang="tk-TM" sz="2400" b="1" dirty="0" smtClean="0"/>
              <a:t>Ç</a:t>
            </a:r>
            <a:r>
              <a:rPr lang="tk-TM" sz="2400" dirty="0" smtClean="0"/>
              <a:t>. Emele </a:t>
            </a:r>
            <a:r>
              <a:rPr lang="tk-TM" sz="2400" dirty="0"/>
              <a:t>gelen </a:t>
            </a:r>
            <a:r>
              <a:rPr lang="tk-TM" sz="2400" dirty="0" smtClean="0"/>
              <a:t>kesişme çyzyklaryň görünýän </a:t>
            </a:r>
            <a:r>
              <a:rPr lang="tk-TM" sz="2400" dirty="0"/>
              <a:t>we </a:t>
            </a:r>
            <a:r>
              <a:rPr lang="tk-TM" sz="2400" dirty="0" smtClean="0"/>
              <a:t>görünmeýän</a:t>
            </a:r>
            <a:r>
              <a:rPr lang="tk-TM" sz="2400" dirty="0"/>
              <a:t> </a:t>
            </a:r>
            <a:r>
              <a:rPr lang="tk-TM" sz="2400" dirty="0" smtClean="0"/>
              <a:t>böleklerini </a:t>
            </a:r>
            <a:r>
              <a:rPr lang="tk-TM" sz="2400" dirty="0"/>
              <a:t>kesgitlemeklik.</a:t>
            </a:r>
            <a:br>
              <a:rPr lang="tk-TM" sz="2400" dirty="0"/>
            </a:br>
            <a:r>
              <a:rPr lang="tk-TM" sz="2400" dirty="0" smtClean="0"/>
              <a:t>Aşakda şularyň </a:t>
            </a:r>
            <a:r>
              <a:rPr lang="tk-TM" sz="2400" dirty="0"/>
              <a:t>her </a:t>
            </a:r>
            <a:r>
              <a:rPr lang="tk-TM" sz="2400" dirty="0" smtClean="0"/>
              <a:t>haýsysyna aýratynlykda seredilendir</a:t>
            </a:r>
            <a:r>
              <a:rPr lang="en-US" sz="2400" dirty="0"/>
              <a:t>.</a:t>
            </a:r>
            <a:endParaRPr lang="ru-RU" sz="66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9774" y="0"/>
            <a:ext cx="5151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3682" y="0"/>
            <a:ext cx="7923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6814" y="18736"/>
            <a:ext cx="7417321" cy="683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628</TotalTime>
  <Words>72</Words>
  <Application>Microsoft Office PowerPoint</Application>
  <PresentationFormat>Широкоэкранный</PresentationFormat>
  <Paragraphs>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Andalus</vt:lpstr>
      <vt:lpstr>Arial</vt:lpstr>
      <vt:lpstr>Calibri</vt:lpstr>
      <vt:lpstr>Century Gothic</vt:lpstr>
      <vt:lpstr>Times New Roman</vt:lpstr>
      <vt:lpstr>Wingdings 3</vt:lpstr>
      <vt:lpstr>Легкий дым</vt:lpstr>
      <vt:lpstr>Köpgranly üstleriň tekizlikler bilen kesişmekleri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Kebşirlenen birikdirmeler.</dc:title>
  <dc:creator>Lenovo</dc:creator>
  <cp:lastModifiedBy>User</cp:lastModifiedBy>
  <cp:revision>85</cp:revision>
  <dcterms:created xsi:type="dcterms:W3CDTF">2020-04-14T10:27:32Z</dcterms:created>
  <dcterms:modified xsi:type="dcterms:W3CDTF">2020-06-01T08:52:22Z</dcterms:modified>
</cp:coreProperties>
</file>