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793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7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3" cy="705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25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92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630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48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42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20472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27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371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490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2020-12-08T06:01:13Z</dcterms:created>
  <dcterms:modified xsi:type="dcterms:W3CDTF">2020-12-08T06:27:27Z</dcterms:modified>
</cp:coreProperties>
</file>