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3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72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433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96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998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779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359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902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832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42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84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70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843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110C9-73D3-4733-9D20-D88AB6100CD7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102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39213" y="147484"/>
            <a:ext cx="11444748" cy="58169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tk-TM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Umumy okuw №17</a:t>
            </a:r>
          </a:p>
          <a:p>
            <a:pPr algn="ctr"/>
            <a:endParaRPr lang="tk-TM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Türkmenistanda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Metrologiýa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ylmynyň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gazananlary</a:t>
            </a:r>
            <a:endParaRPr lang="tk-TM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desgalary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Ölçelýän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ululyklaryň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y.</a:t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Ölçenýän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ululygyň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tnamasy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0804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52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7565" y="278296"/>
            <a:ext cx="11290852" cy="6268278"/>
          </a:xfr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Ýurdumyzda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ölçegleriň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birligini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tewiligini</a:t>
            </a: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serişdeleri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ulanýanlaryň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hemmesi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serişdeleri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öndürijiler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döredijiler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pudaklaýyn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metrologik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gulluklar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metrologiki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gullugynyň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binasyny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döretmek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ösdürmek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Türkmenistanda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metrologiýa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standartlar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</a:t>
            </a:r>
            <a:r>
              <a:rPr lang="tk-TM" sz="3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en-US" sz="3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diş</a:t>
            </a: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maksatnamasy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serişdel</a:t>
            </a:r>
            <a:r>
              <a:rPr lang="tk-TM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riň</a:t>
            </a: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Reýestriniň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metrologiki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gulluklarynyň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material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ethniki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bazasyny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berkitmek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meýilnamalary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Türkmenistanda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metrologiýa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organy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''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Türkmenstandartlary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''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metrologik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gullugy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591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3826" y="304800"/>
            <a:ext cx="11237844" cy="6135757"/>
          </a:xfr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Türkmenistanda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metrologik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işini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kämilleşdirmeklik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netijeliligini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Hormatly</a:t>
            </a:r>
            <a:r>
              <a:rPr lang="en-US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Prezidentimiz</a:t>
            </a:r>
            <a:r>
              <a:rPr lang="tk-TM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en-US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taýsyz tagallasy bilen </a:t>
            </a:r>
            <a:r>
              <a:rPr lang="en-US" sz="3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gullugynyň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tassyklandy-onuň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düzüminde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gezek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metrologiýa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tutuldy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''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Türkmenstandartlary</a:t>
            </a:r>
            <a:r>
              <a:rPr lang="en-US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''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gullugynyň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gurluşyna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welaýatlaryň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gulluklary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Türkmenstandartlary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maglumat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merkezi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Türkmenistanda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ölçegleriň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bitewiligini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edişligi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ululyklaryň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birliklerini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kesgitlemeklik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birlikleriň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etalonlaryny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ulanmaklyk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serişdelere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usullara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ölçegleriň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netijelerine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metrologik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talaplary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bellemeklik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metrologik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aşyryp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en-US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153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7565" y="291548"/>
            <a:ext cx="11463131" cy="6109252"/>
          </a:xfr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döwürde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ISO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guramasynyň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MGS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aralaşyk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ýurtlaryň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döwletara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maslahatynyň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MAS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sebitara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assosiýasynyň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agzasy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Ülkämizde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metrologiýa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normatiw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standartlaryndan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(TDS),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metrologiýa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gönükdiriji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normatiw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resminamalaryndan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(GD)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şolar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bilelikde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döwletara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normatiw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resminamalry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473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7565" y="331304"/>
            <a:ext cx="11290852" cy="6414053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endParaRPr lang="ru-RU" sz="2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7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7322" y="198783"/>
            <a:ext cx="11436626" cy="641405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69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4557" y="225286"/>
            <a:ext cx="11502886" cy="6321287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8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4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45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249</Words>
  <Application>Microsoft Office PowerPoint</Application>
  <PresentationFormat>Широкоэкранный</PresentationFormat>
  <Paragraphs>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Metrologiýa dersi we onuň öňünde durýan meseleler. Ölçeýiş, ölçeg tehnikalary, metrologiýa. </dc:title>
  <dc:creator>Пользователь</dc:creator>
  <cp:lastModifiedBy>Пользователь</cp:lastModifiedBy>
  <cp:revision>10</cp:revision>
  <dcterms:created xsi:type="dcterms:W3CDTF">2020-11-24T19:03:36Z</dcterms:created>
  <dcterms:modified xsi:type="dcterms:W3CDTF">2021-02-17T11:38:24Z</dcterms:modified>
</cp:coreProperties>
</file>