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88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2" y="116632"/>
            <a:ext cx="8568952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98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1" y="188640"/>
            <a:ext cx="8856984" cy="667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96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8" y="0"/>
            <a:ext cx="8784976" cy="707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64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42" y="0"/>
            <a:ext cx="8856984" cy="710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37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3" y="116632"/>
            <a:ext cx="8784976" cy="671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19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006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840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0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93" y="116632"/>
            <a:ext cx="8892480" cy="6761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2114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2020-11-03T05:48:38Z</dcterms:created>
  <dcterms:modified xsi:type="dcterms:W3CDTF">2020-11-03T06:08:12Z</dcterms:modified>
</cp:coreProperties>
</file>