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67" r:id="rId3"/>
    <p:sldId id="268" r:id="rId4"/>
    <p:sldId id="269" r:id="rId5"/>
    <p:sldId id="279" r:id="rId6"/>
    <p:sldId id="280" r:id="rId7"/>
    <p:sldId id="281" r:id="rId8"/>
    <p:sldId id="282" r:id="rId9"/>
    <p:sldId id="292" r:id="rId10"/>
    <p:sldId id="289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99FF33"/>
    <a:srgbClr val="FF9933"/>
    <a:srgbClr val="BEA6F2"/>
    <a:srgbClr val="3BB432"/>
    <a:srgbClr val="3FC135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8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414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A53C3-BE69-4407-A46F-BE78F7156F79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8DEC2-4B4A-4A6E-BC0B-0B4314FF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3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043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736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00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40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14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4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6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76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6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12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88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1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53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523031" y="6209656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16859" y="194248"/>
            <a:ext cx="11389659" cy="1271696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4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9-njy </a:t>
            </a:r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 okuw.</a:t>
            </a:r>
          </a:p>
          <a:p>
            <a:pPr>
              <a:spcAft>
                <a:spcPts val="0"/>
              </a:spcAft>
            </a:pPr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ru-RU" sz="3600" b="1" dirty="0" err="1" smtClean="0">
                <a:ln w="3175" cmpd="sng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Umumy</a:t>
            </a:r>
            <a:r>
              <a:rPr lang="ru-RU" sz="3600" b="1" dirty="0" smtClean="0">
                <a:ln w="3175" cmpd="sng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n w="3175" cmpd="sng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haldaky</a:t>
            </a:r>
            <a:r>
              <a:rPr lang="ru-RU" sz="3600" b="1" dirty="0" smtClean="0">
                <a:ln w="3175" cmpd="sng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n w="3175" cmpd="sng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tekizlikleriň</a:t>
            </a:r>
            <a:r>
              <a:rPr lang="ru-RU" sz="3600" b="1" dirty="0" smtClean="0">
                <a:ln w="3175" cmpd="sng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n w="3175" cmpd="sng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özara</a:t>
            </a:r>
            <a:r>
              <a:rPr lang="ru-RU" sz="3600" b="1" dirty="0">
                <a:ln w="3175" cmpd="sng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n w="3175" cmpd="sng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kesişmegi</a:t>
            </a:r>
            <a:endParaRPr lang="ru-RU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416859" y="1564605"/>
            <a:ext cx="11389659" cy="3902306"/>
            <a:chOff x="798533" y="2224940"/>
            <a:chExt cx="10582856" cy="3902306"/>
          </a:xfrm>
        </p:grpSpPr>
        <p:grpSp>
          <p:nvGrpSpPr>
            <p:cNvPr id="44" name="Группа 43"/>
            <p:cNvGrpSpPr/>
            <p:nvPr/>
          </p:nvGrpSpPr>
          <p:grpSpPr>
            <a:xfrm>
              <a:off x="798533" y="2224940"/>
              <a:ext cx="10582856" cy="2879572"/>
              <a:chOff x="261552" y="896130"/>
              <a:chExt cx="8573382" cy="2879571"/>
            </a:xfrm>
            <a:solidFill>
              <a:schemeClr val="accent1">
                <a:lumMod val="20000"/>
                <a:lumOff val="80000"/>
              </a:schemeClr>
            </a:solidFill>
            <a:effectLst/>
          </p:grpSpPr>
          <p:grpSp>
            <p:nvGrpSpPr>
              <p:cNvPr id="41" name="Группа 40"/>
              <p:cNvGrpSpPr/>
              <p:nvPr/>
            </p:nvGrpSpPr>
            <p:grpSpPr>
              <a:xfrm>
                <a:off x="261552" y="1585084"/>
                <a:ext cx="8573365" cy="2190617"/>
                <a:chOff x="261549" y="1569283"/>
                <a:chExt cx="8433909" cy="2063969"/>
              </a:xfrm>
              <a:grpFill/>
            </p:grpSpPr>
            <p:sp>
              <p:nvSpPr>
                <p:cNvPr id="30" name="Пятиугольник 29"/>
                <p:cNvSpPr/>
                <p:nvPr/>
              </p:nvSpPr>
              <p:spPr>
                <a:xfrm flipH="1">
                  <a:off x="261549" y="2425581"/>
                  <a:ext cx="8433909" cy="1207671"/>
                </a:xfrm>
                <a:prstGeom prst="homePlate">
                  <a:avLst>
                    <a:gd name="adj" fmla="val 0"/>
                  </a:avLst>
                </a:prstGeom>
                <a:grpFill/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eaLnBrk="0" fontAlgn="base" hangingPunct="0">
                    <a:spcAft>
                      <a:spcPts val="0"/>
                    </a:spcAft>
                  </a:pPr>
                  <a:r>
                    <a:rPr lang="en-US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2.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ru-RU" sz="4000" dirty="0" err="1">
                      <a:ln w="3175" cmpd="sng">
                        <a:noFill/>
                      </a:ln>
                      <a:solidFill>
                        <a:prstClr val="black"/>
                      </a:solidFill>
                      <a:latin typeface="Times New Roman" panose="02020603050405020304" pitchFamily="18" charset="0"/>
                      <a:ea typeface="+mj-ea"/>
                      <a:cs typeface="Times New Roman" panose="02020603050405020304" pitchFamily="18" charset="0"/>
                    </a:rPr>
                    <a:t>Kesişýän</a:t>
                  </a:r>
                  <a:r>
                    <a:rPr lang="ru-RU" sz="4000" dirty="0">
                      <a:ln w="3175" cmpd="sng">
                        <a:noFill/>
                      </a:ln>
                      <a:solidFill>
                        <a:prstClr val="black"/>
                      </a:solidFill>
                      <a:latin typeface="Times New Roman" panose="02020603050405020304" pitchFamily="18" charset="0"/>
                      <a:ea typeface="+mj-ea"/>
                      <a:cs typeface="Times New Roman" panose="02020603050405020304" pitchFamily="18" charset="0"/>
                    </a:rPr>
                    <a:t> </a:t>
                  </a:r>
                  <a:r>
                    <a:rPr lang="ru-RU" sz="4000" dirty="0" err="1">
                      <a:ln w="3175" cmpd="sng">
                        <a:noFill/>
                      </a:ln>
                      <a:solidFill>
                        <a:prstClr val="black"/>
                      </a:solidFill>
                      <a:latin typeface="Times New Roman" panose="02020603050405020304" pitchFamily="18" charset="0"/>
                      <a:ea typeface="+mj-ea"/>
                      <a:cs typeface="Times New Roman" panose="02020603050405020304" pitchFamily="18" charset="0"/>
                    </a:rPr>
                    <a:t>tekizlikleriň</a:t>
                  </a:r>
                  <a:r>
                    <a:rPr lang="ru-RU" sz="4000" dirty="0">
                      <a:ln w="3175" cmpd="sng">
                        <a:noFill/>
                      </a:ln>
                      <a:solidFill>
                        <a:prstClr val="black"/>
                      </a:solidFill>
                      <a:latin typeface="Times New Roman" panose="02020603050405020304" pitchFamily="18" charset="0"/>
                      <a:ea typeface="+mj-ea"/>
                      <a:cs typeface="Times New Roman" panose="02020603050405020304" pitchFamily="18" charset="0"/>
                    </a:rPr>
                    <a:t> </a:t>
                  </a:r>
                  <a:r>
                    <a:rPr lang="ru-RU" sz="4000" dirty="0" err="1">
                      <a:ln w="3175" cmpd="sng">
                        <a:noFill/>
                      </a:ln>
                      <a:solidFill>
                        <a:prstClr val="black"/>
                      </a:solidFill>
                      <a:latin typeface="Times New Roman" panose="02020603050405020304" pitchFamily="18" charset="0"/>
                      <a:ea typeface="+mj-ea"/>
                      <a:cs typeface="Times New Roman" panose="02020603050405020304" pitchFamily="18" charset="0"/>
                    </a:rPr>
                    <a:t>görünmeýän</a:t>
                  </a:r>
                  <a:r>
                    <a:rPr lang="ru-RU" sz="4000" dirty="0">
                      <a:ln w="3175" cmpd="sng">
                        <a:noFill/>
                      </a:ln>
                      <a:solidFill>
                        <a:prstClr val="black"/>
                      </a:solidFill>
                      <a:latin typeface="Times New Roman" panose="02020603050405020304" pitchFamily="18" charset="0"/>
                      <a:ea typeface="+mj-ea"/>
                      <a:cs typeface="Times New Roman" panose="02020603050405020304" pitchFamily="18" charset="0"/>
                    </a:rPr>
                    <a:t> </a:t>
                  </a:r>
                  <a:r>
                    <a:rPr lang="ru-RU" sz="4000" dirty="0" err="1">
                      <a:ln w="3175" cmpd="sng">
                        <a:noFill/>
                      </a:ln>
                      <a:solidFill>
                        <a:prstClr val="black"/>
                      </a:solidFill>
                      <a:latin typeface="Times New Roman" panose="02020603050405020304" pitchFamily="18" charset="0"/>
                      <a:ea typeface="+mj-ea"/>
                      <a:cs typeface="Times New Roman" panose="02020603050405020304" pitchFamily="18" charset="0"/>
                    </a:rPr>
                    <a:t>böleklerini</a:t>
                  </a:r>
                  <a:r>
                    <a:rPr lang="ru-RU" sz="4000" dirty="0">
                      <a:ln w="3175" cmpd="sng">
                        <a:noFill/>
                      </a:ln>
                      <a:solidFill>
                        <a:prstClr val="black"/>
                      </a:solidFill>
                      <a:latin typeface="Times New Roman" panose="02020603050405020304" pitchFamily="18" charset="0"/>
                      <a:ea typeface="+mj-ea"/>
                      <a:cs typeface="Times New Roman" panose="02020603050405020304" pitchFamily="18" charset="0"/>
                    </a:rPr>
                    <a:t> </a:t>
                  </a:r>
                  <a:r>
                    <a:rPr lang="ru-RU" sz="4000" dirty="0" err="1">
                      <a:ln w="3175" cmpd="sng">
                        <a:noFill/>
                      </a:ln>
                      <a:solidFill>
                        <a:prstClr val="black"/>
                      </a:solidFill>
                      <a:latin typeface="Times New Roman" panose="02020603050405020304" pitchFamily="18" charset="0"/>
                      <a:ea typeface="+mj-ea"/>
                      <a:cs typeface="Times New Roman" panose="02020603050405020304" pitchFamily="18" charset="0"/>
                    </a:rPr>
                    <a:t>anyklamak</a:t>
                  </a:r>
                  <a:r>
                    <a:rPr lang="ru-RU" sz="4000" dirty="0">
                      <a:ln w="3175" cmpd="sng">
                        <a:noFill/>
                      </a:ln>
                      <a:solidFill>
                        <a:prstClr val="black"/>
                      </a:solidFill>
                      <a:latin typeface="Times New Roman" panose="02020603050405020304" pitchFamily="18" charset="0"/>
                      <a:ea typeface="+mj-ea"/>
                      <a:cs typeface="Times New Roman" panose="02020603050405020304" pitchFamily="18" charset="0"/>
                    </a:rPr>
                    <a:t>.</a:t>
                  </a:r>
                  <a:endParaRPr lang="ru-RU" sz="4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Пятиугольник 30"/>
                <p:cNvSpPr/>
                <p:nvPr/>
              </p:nvSpPr>
              <p:spPr>
                <a:xfrm flipH="1">
                  <a:off x="261550" y="1569283"/>
                  <a:ext cx="8433907" cy="816405"/>
                </a:xfrm>
                <a:prstGeom prst="homePlate">
                  <a:avLst>
                    <a:gd name="adj" fmla="val 0"/>
                  </a:avLst>
                </a:prstGeom>
                <a:grpFill/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eaLnBrk="0" fontAlgn="base" hangingPunct="0"/>
                  <a:r>
                    <a:rPr lang="en-US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1.</a:t>
                  </a:r>
                  <a:r>
                    <a:rPr lang="tk-TM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4000" dirty="0" err="1" smtClean="0">
                      <a:ln w="3175" cmpd="sng">
                        <a:noFill/>
                      </a:ln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j-ea"/>
                      <a:cs typeface="Times New Roman" panose="02020603050405020304" pitchFamily="18" charset="0"/>
                    </a:rPr>
                    <a:t>Proýeksiýalary</a:t>
                  </a:r>
                  <a:r>
                    <a:rPr lang="ru-RU" sz="4000" dirty="0" smtClean="0">
                      <a:ln w="3175" cmpd="sng">
                        <a:noFill/>
                      </a:ln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j-ea"/>
                      <a:cs typeface="Times New Roman" panose="02020603050405020304" pitchFamily="18" charset="0"/>
                    </a:rPr>
                    <a:t> </a:t>
                  </a:r>
                  <a:r>
                    <a:rPr lang="ru-RU" sz="4000" dirty="0" err="1">
                      <a:ln w="3175" cmpd="sng">
                        <a:noFill/>
                      </a:ln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j-ea"/>
                      <a:cs typeface="Times New Roman" panose="02020603050405020304" pitchFamily="18" charset="0"/>
                    </a:rPr>
                    <a:t>bilen</a:t>
                  </a:r>
                  <a:r>
                    <a:rPr lang="ru-RU" sz="4000" dirty="0">
                      <a:ln w="3175" cmpd="sng">
                        <a:noFill/>
                      </a:ln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j-ea"/>
                      <a:cs typeface="Times New Roman" panose="02020603050405020304" pitchFamily="18" charset="0"/>
                    </a:rPr>
                    <a:t> </a:t>
                  </a:r>
                  <a:r>
                    <a:rPr lang="ru-RU" sz="4000" dirty="0" err="1">
                      <a:ln w="3175" cmpd="sng">
                        <a:noFill/>
                      </a:ln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j-ea"/>
                      <a:cs typeface="Times New Roman" panose="02020603050405020304" pitchFamily="18" charset="0"/>
                    </a:rPr>
                    <a:t>berlen</a:t>
                  </a:r>
                  <a:r>
                    <a:rPr lang="ru-RU" sz="4000" dirty="0">
                      <a:ln w="3175" cmpd="sng">
                        <a:noFill/>
                      </a:ln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j-ea"/>
                      <a:cs typeface="Times New Roman" panose="02020603050405020304" pitchFamily="18" charset="0"/>
                    </a:rPr>
                    <a:t> </a:t>
                  </a:r>
                  <a:r>
                    <a:rPr lang="ru-RU" sz="4000" dirty="0" err="1">
                      <a:ln w="3175" cmpd="sng">
                        <a:noFill/>
                      </a:ln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j-ea"/>
                      <a:cs typeface="Times New Roman" panose="02020603050405020304" pitchFamily="18" charset="0"/>
                    </a:rPr>
                    <a:t>tekizlikleriň</a:t>
                  </a:r>
                  <a:r>
                    <a:rPr lang="ru-RU" sz="4000" dirty="0">
                      <a:ln w="3175" cmpd="sng">
                        <a:noFill/>
                      </a:ln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j-ea"/>
                      <a:cs typeface="Times New Roman" panose="02020603050405020304" pitchFamily="18" charset="0"/>
                    </a:rPr>
                    <a:t> </a:t>
                  </a:r>
                  <a:r>
                    <a:rPr lang="ru-RU" sz="4000" dirty="0" err="1">
                      <a:ln w="3175" cmpd="sng">
                        <a:noFill/>
                      </a:ln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j-ea"/>
                      <a:cs typeface="Times New Roman" panose="02020603050405020304" pitchFamily="18" charset="0"/>
                    </a:rPr>
                    <a:t>kesişmegi</a:t>
                  </a:r>
                  <a:r>
                    <a:rPr lang="cs-CZ" sz="4000" dirty="0" smtClean="0">
                      <a:ln w="3175" cmpd="sng">
                        <a:noFill/>
                      </a:ln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j-ea"/>
                      <a:cs typeface="Times New Roman" panose="02020603050405020304" pitchFamily="18" charset="0"/>
                    </a:rPr>
                    <a:t>.</a:t>
                  </a:r>
                  <a:endParaRPr lang="ru-RU" sz="4000" dirty="0" smtClean="0">
                    <a:ln w="3175" cmpd="sng">
                      <a:noFill/>
                    </a:ln>
                    <a:solidFill>
                      <a:schemeClr val="tx1"/>
                    </a:solidFill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2" name="Пятиугольник 41"/>
              <p:cNvSpPr/>
              <p:nvPr/>
            </p:nvSpPr>
            <p:spPr>
              <a:xfrm flipH="1">
                <a:off x="261569" y="896130"/>
                <a:ext cx="8573365" cy="670596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eaLnBrk="0" fontAlgn="base" hangingPunct="0"/>
                <a:r>
                  <a:rPr lang="tk-TM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Meýilnama:</a:t>
                </a:r>
                <a:endParaRPr lang="ru-RU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" name="Пятиугольник 9"/>
            <p:cNvSpPr/>
            <p:nvPr/>
          </p:nvSpPr>
          <p:spPr>
            <a:xfrm flipH="1">
              <a:off x="798533" y="5145829"/>
              <a:ext cx="10582840" cy="981417"/>
            </a:xfrm>
            <a:prstGeom prst="homePlate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tk-TM" sz="40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r>
                <a:rPr lang="en-US" sz="4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  <a:r>
                <a:rPr lang="ru-RU" sz="4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n w="3175" cmpd="sng">
                    <a:noFill/>
                  </a:ln>
                  <a:solidFill>
                    <a:schemeClr val="tx1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Yzlary</a:t>
              </a:r>
              <a:r>
                <a:rPr lang="ru-RU" sz="4000" dirty="0">
                  <a:ln w="3175" cmpd="sng">
                    <a:noFill/>
                  </a:ln>
                  <a:solidFill>
                    <a:schemeClr val="tx1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n w="3175" cmpd="sng">
                    <a:noFill/>
                  </a:ln>
                  <a:solidFill>
                    <a:schemeClr val="tx1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bilen</a:t>
              </a:r>
              <a:r>
                <a:rPr lang="ru-RU" sz="4000" dirty="0">
                  <a:ln w="3175" cmpd="sng">
                    <a:noFill/>
                  </a:ln>
                  <a:solidFill>
                    <a:schemeClr val="tx1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n w="3175" cmpd="sng">
                    <a:noFill/>
                  </a:ln>
                  <a:solidFill>
                    <a:schemeClr val="tx1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berlen</a:t>
              </a:r>
              <a:r>
                <a:rPr lang="ru-RU" sz="4000" dirty="0">
                  <a:ln w="3175" cmpd="sng">
                    <a:noFill/>
                  </a:ln>
                  <a:solidFill>
                    <a:schemeClr val="tx1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n w="3175" cmpd="sng">
                    <a:noFill/>
                  </a:ln>
                  <a:solidFill>
                    <a:schemeClr val="tx1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tekizlikleriň</a:t>
              </a:r>
              <a:r>
                <a:rPr lang="ru-RU" sz="4000" dirty="0">
                  <a:ln w="3175" cmpd="sng">
                    <a:noFill/>
                  </a:ln>
                  <a:solidFill>
                    <a:schemeClr val="tx1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n w="3175" cmpd="sng">
                    <a:noFill/>
                  </a:ln>
                  <a:solidFill>
                    <a:schemeClr val="tx1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kesişmegi</a:t>
              </a:r>
              <a:r>
                <a:rPr lang="cs-CZ" sz="4000" dirty="0">
                  <a:ln w="3175" cmpd="sng">
                    <a:noFill/>
                  </a:ln>
                  <a:solidFill>
                    <a:schemeClr val="tx1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.</a:t>
              </a:r>
              <a:endParaRPr lang="ru-RU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8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mpd="sng">
            <a:solidFill>
              <a:srgbClr val="00B05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49179" y="3137690"/>
            <a:ext cx="11534274" cy="110344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753427"/>
              </a:avLst>
            </a:prstTxWarp>
            <a:spAutoFit/>
          </a:bodyPr>
          <a:lstStyle/>
          <a:p>
            <a:pPr algn="ctr"/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Diňläniňiz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sag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boluň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15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11516364" y="621239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9060" y="117693"/>
            <a:ext cx="11981816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k-TM" alt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9.1</a:t>
            </a:r>
            <a:r>
              <a:rPr lang="tk-TM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; 9.2.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Umumy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haldaky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tekizlikler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ABÇ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DEF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üçburçluklar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Olaryň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aşakdaky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yzygiderlikde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Iki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sany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gorizontal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proýektirleýji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β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tekizlikler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geçirilýär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Olaryň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biri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DEF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üçburçlugyň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ED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tarapynyň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beýlekisi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DF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tarapynyň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üstünden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geçirilýär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  <a:p>
            <a:pPr algn="ctr">
              <a:spcAft>
                <a:spcPts val="0"/>
              </a:spcAft>
            </a:pP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ED Є α </a:t>
            </a:r>
            <a:r>
              <a:rPr lang="sk-SK" alt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alt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H;  h</a:t>
            </a:r>
            <a:r>
              <a:rPr lang="ru-RU" altLang="ru-RU" sz="36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0</a:t>
            </a:r>
            <a:r>
              <a:rPr lang="ru-RU" alt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α∩AꞌÇꞌ=1ꞌ; h</a:t>
            </a:r>
            <a:r>
              <a:rPr lang="ru-RU" altLang="ru-RU" sz="36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0</a:t>
            </a:r>
            <a:r>
              <a:rPr lang="ru-RU" alt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α∩BꞌÇꞌ=2ꞌ.</a:t>
            </a:r>
          </a:p>
          <a:p>
            <a:pPr algn="ctr">
              <a:spcAft>
                <a:spcPts val="0"/>
              </a:spcAft>
            </a:pP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1ꞌ </a:t>
            </a:r>
            <a:r>
              <a:rPr lang="ru-RU" alt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2ꞌ </a:t>
            </a:r>
            <a:r>
              <a:rPr lang="ru-RU" alt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nokatlardan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baglanyşyk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geçirip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alt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tekizlikde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1ꞌꞌ </a:t>
            </a:r>
            <a:r>
              <a:rPr lang="ru-RU" alt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2ꞌꞌ </a:t>
            </a:r>
            <a:r>
              <a:rPr lang="ru-RU" alt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olar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birikdirilýär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5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2" descr="C:\Users\babageldi\Desktop\2018-10-22\2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"/>
                    </a14:imgEffect>
                    <a14:imgEffect>
                      <a14:brightnessContrast bright="-40000" contrast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857" y="149377"/>
            <a:ext cx="5330825" cy="6600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1514701" y="6214361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72035" y="1424952"/>
            <a:ext cx="39175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haldaky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tekizlikleriň</a:t>
            </a:r>
            <a:r>
              <a:rPr lang="tk-TM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kesişmekleri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7317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14701" y="6215086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135929"/>
            <a:ext cx="1198181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Kömekçi</a:t>
            </a:r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ABÇ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üçburçlygy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kesim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kesýär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tekizlikde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1ꞌꞌ2ꞌꞌ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EꞌꞌDꞌꞌ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kesimleriň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nokady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Mꞌꞌ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nokatdyr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algn="ctr"/>
            <a:r>
              <a:rPr lang="ru-RU" alt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1ꞌꞌ2ꞌꞌ</a:t>
            </a:r>
            <a:r>
              <a:rPr lang="ru-RU" alt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∩EꞌꞌDꞌꞌ=Mꞌꞌ;  Mꞌꞌ Є </a:t>
            </a:r>
            <a:r>
              <a:rPr lang="ru-RU" alt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1ꞌꞌ2ꞌꞌ</a:t>
            </a:r>
            <a:r>
              <a:rPr lang="ru-RU" alt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Mꞌꞌ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nokatdan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baglanyşyk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çyzyk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geçirip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tekizlikde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Mꞌ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nokat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tapylýar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</a:t>
            </a:r>
          </a:p>
          <a:p>
            <a:pPr algn="ctr"/>
            <a:r>
              <a:rPr lang="ru-RU" alt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Mꞌ </a:t>
            </a:r>
            <a:r>
              <a:rPr lang="ru-RU" alt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1ꞌ2ꞌ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yzygiderlikde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nokadyň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proýeksiýalary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Nꞌꞌ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Nꞌ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nokatlar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tapylýar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yzygiderlikde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 </a:t>
            </a:r>
            <a:r>
              <a:rPr lang="ru-RU" alt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β </a:t>
            </a:r>
            <a:r>
              <a:rPr lang="sk-SK" alt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alt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H,  h</a:t>
            </a:r>
            <a:r>
              <a:rPr lang="ru-RU" altLang="ru-RU" sz="36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alt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β∩AꞌÇꞌ=3ꞌ, h</a:t>
            </a:r>
            <a:r>
              <a:rPr lang="ru-RU" altLang="ru-RU" sz="36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alt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β∩BꞌÇꞌ=4ꞌ; 3ꞌꞌ Є AꞌꞌÇꞌꞌ, 4ꞌꞌ Є BꞌꞌÇꞌꞌ;</a:t>
            </a:r>
            <a:br>
              <a:rPr lang="ru-RU" alt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3ꞌꞌ4ꞌꞌ</a:t>
            </a:r>
            <a:r>
              <a:rPr lang="ru-RU" alt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∩DꞌꞌFꞌꞌ=Nꞌꞌ, Nꞌꞌ Є DꞌꞌFꞌꞌ, Nꞌ Є DꞌFꞌ =&gt; ∆ABÇ∩∆</a:t>
            </a:r>
            <a:r>
              <a:rPr lang="ru-RU" alt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DEF=MN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8002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5536" y="6204667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25728" y="110097"/>
            <a:ext cx="119284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Yzlary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kesişmegi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2244641" y="747859"/>
            <a:ext cx="7690649" cy="5825782"/>
            <a:chOff x="2244641" y="747859"/>
            <a:chExt cx="7690649" cy="5825782"/>
          </a:xfrm>
        </p:grpSpPr>
        <p:pic>
          <p:nvPicPr>
            <p:cNvPr id="10" name="Рисунок 3" descr="C:\Users\babageldi\Desktop\2018-10-22\20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4641" y="747859"/>
              <a:ext cx="7690649" cy="5825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Прямоугольник 1"/>
            <p:cNvSpPr/>
            <p:nvPr/>
          </p:nvSpPr>
          <p:spPr>
            <a:xfrm>
              <a:off x="2244641" y="959442"/>
              <a:ext cx="174919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k-TM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Epýurda</a:t>
              </a:r>
              <a:endParaRPr lang="ru-RU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9189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14702" y="6214361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1831157" y="247504"/>
            <a:ext cx="8993726" cy="6397456"/>
            <a:chOff x="1831156" y="181072"/>
            <a:chExt cx="9195432" cy="6495856"/>
          </a:xfrm>
        </p:grpSpPr>
        <p:pic>
          <p:nvPicPr>
            <p:cNvPr id="7" name="Рисунок 2" descr="C:\Users\babageldi\Desktop\2018-10-22\21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31000" contrast="8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1156" y="181072"/>
              <a:ext cx="9195432" cy="6495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Прямоугольник 1"/>
            <p:cNvSpPr/>
            <p:nvPr/>
          </p:nvSpPr>
          <p:spPr>
            <a:xfrm>
              <a:off x="1831156" y="181072"/>
              <a:ext cx="210826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k-TM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Giňişlikde</a:t>
              </a:r>
              <a:endParaRPr lang="ru-RU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82712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8951" y="620822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185399"/>
            <a:ext cx="1198181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Perpendikulýar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Eger-de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ýatýan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çyzyklar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perpendikulýar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perpendikulýardyrlar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(∆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üstünden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perpendikulýar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geçirmeli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gorizontzl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çyzygynyň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tekizlikdäki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(hꞌ)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frontal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çyzygynyň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tekizlikdäki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 ꞌꞌ)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Aꞌ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lꞌ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Aꞌꞌ Є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lꞌꞌ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nokatdan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hꞌ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 ꞌꞌ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perpendikulýar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inderilýär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nꞌꞌ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ꞌꞌ; nꞌ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hꞌ.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Kesişýän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çyzyklar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alyndy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∩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0847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4135" y="621462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6" name="Рисунок 2" descr="C:\Users\babageldi\Desktop\2018-10-22\Scan10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601" y="186853"/>
            <a:ext cx="6728731" cy="6484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201705" y="186853"/>
            <a:ext cx="3550024" cy="169573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Perpendikulýar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tekizlikleriň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gurluşy</a:t>
            </a:r>
            <a:endParaRPr lang="ru-RU" alt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07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6" name="Рисунок 2" descr="C:\Users\babageldi\Desktop\2018-10-22\Image0001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0" contrast="8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735" t="1840" r="5674" b="2391"/>
          <a:stretch/>
        </p:blipFill>
        <p:spPr bwMode="auto">
          <a:xfrm>
            <a:off x="7047408" y="355451"/>
            <a:ext cx="4921623" cy="57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917" y="188258"/>
            <a:ext cx="689323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çyzygyny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tapmaly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kömekçi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birinji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kömekçi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∩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∩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∩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ikinji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kömekçi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2,3,4-nji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punktlar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gaýtalanýar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∩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∩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∩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∩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541200" y="6222737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5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1380</TotalTime>
  <Words>217</Words>
  <Application>Microsoft Office PowerPoint</Application>
  <PresentationFormat>Широкоэкранный</PresentationFormat>
  <Paragraphs>35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MYRAT</dc:creator>
  <cp:lastModifiedBy>Myrat H</cp:lastModifiedBy>
  <cp:revision>151</cp:revision>
  <dcterms:created xsi:type="dcterms:W3CDTF">2020-05-31T16:38:52Z</dcterms:created>
  <dcterms:modified xsi:type="dcterms:W3CDTF">2021-09-15T08:26:13Z</dcterms:modified>
</cp:coreProperties>
</file>