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80" r:id="rId9"/>
    <p:sldId id="281" r:id="rId10"/>
    <p:sldId id="282" r:id="rId11"/>
    <p:sldId id="269" r:id="rId12"/>
    <p:sldId id="270" r:id="rId13"/>
    <p:sldId id="271" r:id="rId14"/>
    <p:sldId id="275" r:id="rId15"/>
    <p:sldId id="272" r:id="rId16"/>
    <p:sldId id="273" r:id="rId17"/>
    <p:sldId id="274" r:id="rId18"/>
    <p:sldId id="283" r:id="rId19"/>
    <p:sldId id="284" r:id="rId20"/>
    <p:sldId id="285" r:id="rId21"/>
    <p:sldId id="286" r:id="rId22"/>
    <p:sldId id="276" r:id="rId23"/>
    <p:sldId id="260" r:id="rId24"/>
    <p:sldId id="263" r:id="rId25"/>
    <p:sldId id="264" r:id="rId26"/>
    <p:sldId id="265" r:id="rId27"/>
    <p:sldId id="266" r:id="rId28"/>
    <p:sldId id="267" r:id="rId29"/>
    <p:sldId id="26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0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1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0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5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7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0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4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0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4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CF18-CAD1-42EE-A0E5-524A7B0C510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6869-B3B9-4720-B7C0-3436D6B7E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96716"/>
            <a:ext cx="11579468" cy="5840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k-TM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sq-AL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Awtomobil ulagy</a:t>
            </a:r>
            <a:endParaRPr lang="ru-RU" sz="4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q-AL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Karýerlerde ulanylýan awtomobil ulag </a:t>
            </a:r>
            <a:r>
              <a:rPr lang="tk-TM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q-AL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maşynlary. </a:t>
            </a:r>
            <a:endParaRPr lang="tk-TM" sz="4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q-AL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Awtomobil ulag maşynlarynyň dizel </a:t>
            </a:r>
            <a:endParaRPr lang="tk-TM" sz="4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q-AL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hereketlendirjileriniň toparlara bölünişi. </a:t>
            </a:r>
            <a:endParaRPr lang="tk-TM" sz="4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q-AL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Porşenli hereketlendirijileriň gurluşy. </a:t>
            </a:r>
            <a:endParaRPr lang="tk-TM" sz="4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k-TM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q-AL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Gazoturbin hereketlendirijileri.</a:t>
            </a:r>
            <a:endParaRPr lang="ru-RU" sz="4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k-TM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4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Netije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15891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7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1" b="3576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6" b="30385"/>
          <a:stretch/>
        </p:blipFill>
        <p:spPr>
          <a:xfrm>
            <a:off x="993531" y="0"/>
            <a:ext cx="1018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7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3" b="35897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5" b="3564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3" b="3564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0" b="3858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9" b="35513"/>
          <a:stretch/>
        </p:blipFill>
        <p:spPr>
          <a:xfrm>
            <a:off x="-61546" y="0"/>
            <a:ext cx="1225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0"/>
            <a:ext cx="10278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6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5" y="0"/>
            <a:ext cx="109464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Häzir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 wagytda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karýerlerde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ulanulýan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awtosamoswallar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КрАЗ - 256 Б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	12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k-TM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4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БелАЗ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540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30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k-TM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4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БелАЗ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- 548 	- 	45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k-TM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4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БелАЗ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549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86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k-TM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4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БелАЗ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7519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110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k-TM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4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БелАЗ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- 7521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180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k-TM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57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4" y="0"/>
            <a:ext cx="9900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47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2" b="31410"/>
          <a:stretch/>
        </p:blipFill>
        <p:spPr>
          <a:xfrm>
            <a:off x="597877" y="0"/>
            <a:ext cx="10981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9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46" y="87923"/>
            <a:ext cx="11139853" cy="66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1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7900" y="365125"/>
            <a:ext cx="5295900" cy="634340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Surat.3.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Gazpaýlawjy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mehanizm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gaýtaryjy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klapan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2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tarelka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3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wtulka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4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suhar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5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klapanyň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oturýan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6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klapan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7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ugrukdyryjy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wtulka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8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silindrleriň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golowkasy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9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şaýba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10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pružina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11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koromyslo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12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gaýka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13 – bolt; 14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koromyslonyň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15 -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ştanga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16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silindrleriň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golowkasy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17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itiji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; 18 –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gazpaýlawjy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walyň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gulajygy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381293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99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5" y="365125"/>
            <a:ext cx="11465169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</a:t>
            </a:r>
            <a:r>
              <a:rPr lang="tk-TM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</a:t>
            </a:r>
            <a:r>
              <a:rPr lang="tk-TM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Awtomobil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gazoturbin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hereketlendirijisi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4838"/>
            <a:ext cx="10515599" cy="48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98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Dörttaktly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dizeliň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prosesi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239716"/>
            <a:ext cx="10207869" cy="55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06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</a:t>
            </a:r>
            <a:r>
              <a:rPr lang="tk-TM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Dizeliň P - φ</a:t>
            </a:r>
            <a:r>
              <a:rPr lang="fr-F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diagrammasy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909" y="1037492"/>
            <a:ext cx="10155114" cy="56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</a:t>
            </a:r>
            <a:r>
              <a:rPr lang="tk-TM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Ýangyjyň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beriliş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pursadynyň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ýanyşa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täsiri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608" y="1169376"/>
            <a:ext cx="10357338" cy="55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3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4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</a:t>
            </a:r>
            <a:r>
              <a:rPr lang="tk-TM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Ýangyç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berilişiniň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häsiýetnamalary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115" y="1055077"/>
            <a:ext cx="10163908" cy="56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0" y="96715"/>
            <a:ext cx="11895991" cy="703385"/>
          </a:xfrm>
        </p:spPr>
        <p:txBody>
          <a:bodyPr>
            <a:normAutofit fontScale="90000"/>
          </a:bodyPr>
          <a:lstStyle/>
          <a:p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k-TM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Özi ýükini agdarýan awto ulagy (awtosamoswal)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108" y="800100"/>
            <a:ext cx="7192107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641837"/>
          </a:xfrm>
        </p:spPr>
        <p:txBody>
          <a:bodyPr>
            <a:normAutofit fontScale="90000"/>
          </a:bodyPr>
          <a:lstStyle/>
          <a:p>
            <a:r>
              <a:rPr lang="tk-TM" dirty="0" smtClean="0"/>
              <a:t>          </a:t>
            </a:r>
            <a:r>
              <a:rPr lang="tk-TM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Awtosamoswalyň esasy olçegleri</a:t>
            </a:r>
            <a:endParaRPr lang="ru-RU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231" y="756138"/>
            <a:ext cx="7816361" cy="60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"/>
          <a:stretch/>
        </p:blipFill>
        <p:spPr>
          <a:xfrm>
            <a:off x="158262" y="1"/>
            <a:ext cx="11878407" cy="67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7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0"/>
            <a:ext cx="11790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79131"/>
            <a:ext cx="11869616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3" y="149469"/>
            <a:ext cx="10401300" cy="67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61545"/>
            <a:ext cx="11992706" cy="67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0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105</Words>
  <Application>Microsoft Office PowerPoint</Application>
  <PresentationFormat>Широкоэкранный</PresentationFormat>
  <Paragraphs>23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Häzirki wagytda karýerlerde ulanulýan awtosamoswallar: </vt:lpstr>
      <vt:lpstr>    Özi ýükini agdarýan awto ulagy (awtosamoswal)</vt:lpstr>
      <vt:lpstr>          Awtosamoswalyň esasy olçegleri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Surat.3. Gazpaýlawjy mehanizm.  1 – ýag gaýtaryjy klapan; 2 – tarelka; 3 – wtulka; 4 – suhar; 5 – klapanyň oturýan ýeri; 6 – klapan; 7 – ugrukdyryjy wtulka; 8 – silindrleriň golowkasy; 9 – şaýba; 10 – pružina; 11 – koromyslo; 12 – gaýka; 13 – bolt; 14 – koromyslonyň oky; 15 - ştanga; 16 – silindrleriň golowkasy; 17 – itiji; 18 – gazpaýlawjy walyň gulajygy. </vt:lpstr>
      <vt:lpstr>Surat 4. Awtomobil gazoturbin hereketlendirijisi </vt:lpstr>
      <vt:lpstr>Surat 5. Dörttaktly dizeliň iş prosesi </vt:lpstr>
      <vt:lpstr>Surat 6. Dizeliň P - φ0 diagrammasy </vt:lpstr>
      <vt:lpstr>Surat 7. Ýangyjyň beriliş pursadynyň ýanyşa täsiri </vt:lpstr>
      <vt:lpstr>Surat 9. Ýangyç berilişiniň dürli häsiýetnamalary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16</cp:revision>
  <dcterms:created xsi:type="dcterms:W3CDTF">2020-11-25T07:18:26Z</dcterms:created>
  <dcterms:modified xsi:type="dcterms:W3CDTF">2020-12-01T10:38:25Z</dcterms:modified>
</cp:coreProperties>
</file>