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5" r:id="rId10"/>
    <p:sldId id="261" r:id="rId11"/>
    <p:sldId id="266" r:id="rId12"/>
    <p:sldId id="267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210146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k-TM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sowet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jemgyýetiniň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gurulmagy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5257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Meýilnama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Russiýada 1917-nji ýylyň Oktýabr rewolýusiýasy we Türkmenistandaky syýasy ýagdaý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 SSR-niň döredilmegi we SSSR-iň düzümine girmegi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1925-1927-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ýyllardaky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ýer-suw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reformalary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 senagatlaşdyrmagyň amala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aşyrylyşy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640960" cy="5781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sz="2800" b="1" dirty="0" smtClean="0"/>
              <a:t>	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1925-nji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fewral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aýynyň 25-nde TSSR-ň Merkezi ispolnitel Komitetiniň I çagyrylyşy Merkezi ispolnitel Komitetiniň Prezidiumyny saýlady, oňa N.Aýtakow (başlygy) we MIK-niň düzümi tassyklandy. Halk Komissarlar Sowetiniň başlygy G.Atabaýew bellendi. TSSR döredilenden soňra milli türkmen döwletiniň ähli syýasy guramalary saýlandy.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tk-TM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TSSR-niň   nyşanlary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TOSHIBA\Desktop\suratlar SSSR\300px-Flag_of_Turkmen_SSR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500594" cy="3500462"/>
          </a:xfrm>
          <a:prstGeom prst="rect">
            <a:avLst/>
          </a:prstGeom>
          <a:noFill/>
        </p:spPr>
      </p:pic>
      <p:pic>
        <p:nvPicPr>
          <p:cNvPr id="6" name="Picture 3" descr="C:\Users\TOSHIBA\Desktop\suratlar SSSR\220px-Emblem_of_the_Turkmen_SSR.svg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3449665" cy="34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SURATLAR\20150427_2054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785794"/>
            <a:ext cx="4143404" cy="5666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572140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Nedirbaý Aýtakow-</a:t>
            </a:r>
            <a:br>
              <a:rPr lang="tk-TM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k-TM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ilkinji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sekretar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3" descr="C:\Users\TOSHIBA\Desktop\SURATLAR\20150427_2055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85794"/>
            <a:ext cx="4357687" cy="56436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57752" y="5429265"/>
            <a:ext cx="3429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Gaýgysyz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Atabaýew-</a:t>
            </a:r>
            <a:r>
              <a:rPr lang="cs-CZ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Halk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Komissarlar 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Soweti</a:t>
            </a:r>
            <a:r>
              <a:rPr lang="tk-TM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niň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başlygy 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tk-TM" sz="2800" b="1" dirty="0" smtClean="0"/>
              <a:t>3. </a:t>
            </a:r>
            <a:r>
              <a:rPr lang="en-US" sz="2800" b="1" dirty="0" smtClean="0"/>
              <a:t>1925-1927-</a:t>
            </a:r>
            <a:r>
              <a:rPr lang="ru-RU" sz="2800" b="1" dirty="0" err="1"/>
              <a:t>nji</a:t>
            </a:r>
            <a:r>
              <a:rPr lang="ru-RU" sz="2800" b="1" dirty="0"/>
              <a:t> </a:t>
            </a:r>
            <a:r>
              <a:rPr lang="ru-RU" sz="2800" b="1" dirty="0" err="1"/>
              <a:t>ýyllardaky</a:t>
            </a:r>
            <a:r>
              <a:rPr lang="ru-RU" sz="2800" b="1" dirty="0"/>
              <a:t> </a:t>
            </a:r>
            <a:r>
              <a:rPr lang="ru-RU" sz="2800" b="1" dirty="0" err="1"/>
              <a:t>ýer-suw</a:t>
            </a:r>
            <a:r>
              <a:rPr lang="ru-RU" sz="2800" b="1" dirty="0"/>
              <a:t> </a:t>
            </a:r>
            <a:r>
              <a:rPr lang="ru-RU" sz="2800" b="1" dirty="0" err="1"/>
              <a:t>reformalary</a:t>
            </a:r>
            <a:r>
              <a:rPr lang="ru-RU" sz="2800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68952" cy="5400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b="1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Daýhanlar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köpçüligini kalhoz gurluşygyna taýarlamak maksady bilen ýer-suw reformasyny geçirmek makul bilindi.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1925-1927-nji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Mary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Daşoguz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Çärjew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okurglarynda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ýer-gurluşyk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Gaýgysyz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Atabaýew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Halmyrat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Sähetmyradow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ýolbaşçylyk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Raýonlarda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taýýarlamaklyga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komissiýalar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iberildi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87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tk-TM" sz="2800" b="1" dirty="0" smtClean="0"/>
              <a:t>4. </a:t>
            </a:r>
            <a:r>
              <a:rPr lang="tr-TR" sz="2800" b="1" dirty="0" smtClean="0"/>
              <a:t>Türkmenistanda </a:t>
            </a:r>
            <a:r>
              <a:rPr lang="tr-TR" sz="2800" b="1" dirty="0"/>
              <a:t>senagatlaşdyrmagyň amala </a:t>
            </a:r>
            <a:r>
              <a:rPr lang="tr-TR" sz="2800" b="1" dirty="0" smtClean="0"/>
              <a:t>aşyrylyşy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12968" cy="583264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b="1" dirty="0" smtClean="0"/>
              <a:t>	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20-30-njy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ýyllarda SSSR-de agyr senagaty ösdürmek işi ýaýbaňlanýar. Türkmenistan ýene-de SSSR-ň çig-mal bazasy hökmünde dowam edipdir. Çelekende, Balkanda, Jebelde, Nohurda Sowetler döwri nahar duzyny,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kükürt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gips, gurluşyk daşy,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tk-TM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onlarça görnüşli tebigy baýlyklar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alyndy</a:t>
            </a:r>
            <a:r>
              <a:rPr lang="tk-TM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ary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işläp-bejermek üçin Türkmenistanda onlarça gaýtadan işleýän zawod, fabrikler guruldy.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1926-27-nji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Krasnyý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kombinaty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guruldy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1928ý.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ýüpek-saraýan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kombinaty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girizildi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zawod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fabriklere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SSSR-ň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şäherlerinden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işçileri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iberilipdir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zawod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fabrikler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halkyň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guruldy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aýlyk-hakyny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zaýom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Hökümetiň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syýasatyna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bolanlary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tussag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edipdirler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8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260648"/>
            <a:ext cx="4536504" cy="6480720"/>
          </a:xfr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Stalin 1929-njy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öwrülişik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Ykdysadyýetde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üýtgeşiklik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bolmandy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Syýasy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gowulyga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erbetlige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öwrülişik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başlanypdy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hökmürowanlyk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düzgüniniň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başlanýan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1929-njy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hakykatdan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öwrülişik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Bolşewikleriň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ýokdur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şygary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913063" cy="55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58" y="116632"/>
            <a:ext cx="8568952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tk-TM" b="1" dirty="0"/>
              <a:t/>
            </a:r>
            <a:br>
              <a:rPr lang="tk-TM" b="1" dirty="0"/>
            </a:br>
            <a:r>
              <a:rPr lang="tk-TM" b="1" dirty="0" smtClean="0"/>
              <a:t/>
            </a:r>
            <a:br>
              <a:rPr lang="tk-TM" b="1" dirty="0" smtClean="0"/>
            </a:br>
            <a:r>
              <a:rPr lang="tk-TM" b="1" dirty="0"/>
              <a:t/>
            </a:r>
            <a:br>
              <a:rPr lang="tk-TM" b="1" dirty="0"/>
            </a:br>
            <a:r>
              <a:rPr lang="tk-TM" b="1" dirty="0" smtClean="0"/>
              <a:t/>
            </a:r>
            <a:br>
              <a:rPr lang="tk-TM" b="1" dirty="0" smtClean="0"/>
            </a:br>
            <a:r>
              <a:rPr lang="tk-TM" b="1" dirty="0"/>
              <a:t/>
            </a:r>
            <a:br>
              <a:rPr lang="tk-TM" b="1" dirty="0"/>
            </a:br>
            <a:r>
              <a:rPr lang="tk-TM" b="1" dirty="0" smtClean="0"/>
              <a:t/>
            </a:r>
            <a:br>
              <a:rPr lang="tk-TM" b="1" dirty="0" smtClean="0"/>
            </a:br>
            <a:r>
              <a:rPr lang="tk-TM" b="1" dirty="0" smtClean="0"/>
              <a:t/>
            </a:r>
            <a:br>
              <a:rPr lang="tk-TM" b="1" dirty="0" smtClean="0"/>
            </a:br>
            <a:r>
              <a:rPr lang="tk-TM" b="1" dirty="0"/>
              <a:t/>
            </a:r>
            <a:br>
              <a:rPr lang="tk-TM" b="1" dirty="0"/>
            </a:b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urşunyň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döremeginiň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sebäpleri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688632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ykdysadyýetiniň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bazarlary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çig-mal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çeşmelerini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baryjy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halklary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edinesi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ýaňy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paýlaşykda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berilmegini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başladylar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Paýlaşylan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täzeden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paýlaşmak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ugrunda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dawalara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çaknyşmalara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soňunda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urşunyň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başlanmagyna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Urşa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adasyndaky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dowamyndaky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dawalar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urşyň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döremegine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Serbiýa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Bosniýany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birleşdirmek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isleýärdi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Serbiýanyň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matlabyna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Awstro-Wengriýa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garşydy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Awstro-Wengriýa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Serbiýanyň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serhetlerine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ýerlerinde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tälim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tälimlerini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başlady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116632"/>
            <a:ext cx="8928992" cy="66247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Awstro-Wengriýany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tälim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okuwlarynyň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1914-nji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28-nji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iýunynda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başlanmagy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serpleriň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däp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dessurlarynyň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gülmek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Çünki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1389-njy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28-nji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iýunynda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Osmanly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Serpleri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Kosowa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söweşinde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ýeňip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golastyna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alypdy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28-nji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iýun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serbleriň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bellenilýärdi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Awstro-Wenger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tagtyna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mirasdüşer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şazadasy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Ferdinand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aýaly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28-nji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iýunda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Bosniýanyň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Saraýewo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gelipdir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tälim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okuwynyň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açylyş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dabarasyna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gatnaşmak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şäheriň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köçesinden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açyk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maşynda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barýarka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Awstro-Wenger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tagtynyň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mirasdüşer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şazadasy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Ferdinand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aýaly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milletçisi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tarapňyndan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öldürildi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milletçisiniň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sapançasyndan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oklar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sarsdyran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urşunyň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başlanmagyna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millionlarça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oklaryň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atylmagyna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bahana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0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116632"/>
            <a:ext cx="8928992" cy="6624736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Urşyň</a:t>
            </a:r>
            <a:r>
              <a:rPr lang="ru-RU" dirty="0"/>
              <a:t> </a:t>
            </a:r>
            <a:r>
              <a:rPr lang="ru-RU" dirty="0" err="1"/>
              <a:t>başlanyşy</a:t>
            </a:r>
            <a:r>
              <a:rPr lang="ru-RU" dirty="0"/>
              <a:t>:</a:t>
            </a:r>
          </a:p>
          <a:p>
            <a:pPr lvl="0" algn="just"/>
            <a:r>
              <a:rPr lang="ru-RU" dirty="0"/>
              <a:t>1914-nji </a:t>
            </a:r>
            <a:r>
              <a:rPr lang="ru-RU" dirty="0" err="1"/>
              <a:t>ýylyň</a:t>
            </a:r>
            <a:r>
              <a:rPr lang="ru-RU" dirty="0"/>
              <a:t> 23-nji </a:t>
            </a:r>
            <a:r>
              <a:rPr lang="ru-RU" dirty="0" err="1"/>
              <a:t>iýunynda</a:t>
            </a:r>
            <a:r>
              <a:rPr lang="ru-RU" dirty="0"/>
              <a:t> </a:t>
            </a:r>
            <a:r>
              <a:rPr lang="ru-RU" dirty="0" err="1"/>
              <a:t>Awstro-Wengriýanyň</a:t>
            </a:r>
            <a:r>
              <a:rPr lang="ru-RU" dirty="0"/>
              <a:t> </a:t>
            </a:r>
            <a:r>
              <a:rPr lang="ru-RU" dirty="0" err="1"/>
              <a:t>hökümeti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edip</a:t>
            </a:r>
            <a:r>
              <a:rPr lang="ru-RU" dirty="0"/>
              <a:t> </a:t>
            </a:r>
            <a:r>
              <a:rPr lang="ru-RU" dirty="0" err="1"/>
              <a:t>bolmajak</a:t>
            </a:r>
            <a:r>
              <a:rPr lang="ru-RU" dirty="0"/>
              <a:t> </a:t>
            </a:r>
            <a:r>
              <a:rPr lang="ru-RU" dirty="0" err="1"/>
              <a:t>talapnamany</a:t>
            </a:r>
            <a:r>
              <a:rPr lang="ru-RU" dirty="0"/>
              <a:t> </a:t>
            </a:r>
            <a:r>
              <a:rPr lang="ru-RU" dirty="0" err="1"/>
              <a:t>Serbiýa</a:t>
            </a:r>
            <a:r>
              <a:rPr lang="ru-RU" dirty="0"/>
              <a:t> </a:t>
            </a:r>
            <a:r>
              <a:rPr lang="ru-RU" dirty="0" err="1"/>
              <a:t>ýollady</a:t>
            </a:r>
            <a:r>
              <a:rPr lang="ru-RU" dirty="0"/>
              <a:t> </a:t>
            </a:r>
            <a:r>
              <a:rPr lang="ru-RU" dirty="0" err="1"/>
              <a:t>we</a:t>
            </a:r>
            <a:r>
              <a:rPr lang="ru-RU" dirty="0"/>
              <a:t> </a:t>
            </a:r>
            <a:r>
              <a:rPr lang="ru-RU" dirty="0" err="1"/>
              <a:t>pikirlenmäge</a:t>
            </a:r>
            <a:r>
              <a:rPr lang="ru-RU" dirty="0"/>
              <a:t> 48 </a:t>
            </a:r>
            <a:r>
              <a:rPr lang="ru-RU" dirty="0" err="1"/>
              <a:t>sagat</a:t>
            </a:r>
            <a:r>
              <a:rPr lang="ru-RU" dirty="0"/>
              <a:t> </a:t>
            </a:r>
            <a:r>
              <a:rPr lang="ru-RU" dirty="0" err="1"/>
              <a:t>wagt</a:t>
            </a:r>
            <a:r>
              <a:rPr lang="ru-RU" dirty="0"/>
              <a:t> </a:t>
            </a:r>
            <a:r>
              <a:rPr lang="ru-RU" dirty="0" err="1"/>
              <a:t>berdi</a:t>
            </a:r>
            <a:r>
              <a:rPr lang="ru-RU" dirty="0"/>
              <a:t>.</a:t>
            </a:r>
          </a:p>
          <a:p>
            <a:pPr lvl="0" algn="just"/>
            <a:r>
              <a:rPr lang="ru-RU" dirty="0" err="1"/>
              <a:t>Serpleriň</a:t>
            </a:r>
            <a:r>
              <a:rPr lang="ru-RU" dirty="0"/>
              <a:t> </a:t>
            </a:r>
            <a:r>
              <a:rPr lang="ru-RU" dirty="0" err="1"/>
              <a:t>arkadaýanjy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dirty="0" err="1"/>
              <a:t>Russiýa-da</a:t>
            </a:r>
            <a:r>
              <a:rPr lang="ru-RU" dirty="0"/>
              <a:t> </a:t>
            </a:r>
            <a:r>
              <a:rPr lang="ru-RU" dirty="0" err="1"/>
              <a:t>entäk</a:t>
            </a:r>
            <a:r>
              <a:rPr lang="ru-RU" dirty="0"/>
              <a:t> </a:t>
            </a:r>
            <a:r>
              <a:rPr lang="ru-RU" dirty="0" err="1"/>
              <a:t>urşa</a:t>
            </a:r>
            <a:r>
              <a:rPr lang="ru-RU" dirty="0"/>
              <a:t> </a:t>
            </a:r>
            <a:r>
              <a:rPr lang="ru-RU" dirty="0" err="1"/>
              <a:t>taýýar</a:t>
            </a:r>
            <a:r>
              <a:rPr lang="ru-RU" dirty="0"/>
              <a:t> </a:t>
            </a:r>
            <a:r>
              <a:rPr lang="ru-RU" dirty="0" err="1"/>
              <a:t>däldigi</a:t>
            </a:r>
            <a:r>
              <a:rPr lang="ru-RU" dirty="0"/>
              <a:t> </a:t>
            </a:r>
            <a:r>
              <a:rPr lang="ru-RU" dirty="0" err="1"/>
              <a:t>sebäpli</a:t>
            </a:r>
            <a:r>
              <a:rPr lang="ru-RU" dirty="0"/>
              <a:t> </a:t>
            </a:r>
            <a:r>
              <a:rPr lang="ru-RU" dirty="0" err="1"/>
              <a:t>talapnamanyň</a:t>
            </a:r>
            <a:r>
              <a:rPr lang="ru-RU" dirty="0"/>
              <a:t> </a:t>
            </a:r>
            <a:r>
              <a:rPr lang="ru-RU" dirty="0" err="1"/>
              <a:t>jogap</a:t>
            </a:r>
            <a:r>
              <a:rPr lang="ru-RU" dirty="0"/>
              <a:t> </a:t>
            </a:r>
            <a:r>
              <a:rPr lang="ru-RU" dirty="0" err="1"/>
              <a:t>möhletini</a:t>
            </a:r>
            <a:r>
              <a:rPr lang="ru-RU" dirty="0"/>
              <a:t> </a:t>
            </a:r>
            <a:r>
              <a:rPr lang="ru-RU" dirty="0" err="1"/>
              <a:t>uzaltjak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synanşdylar</a:t>
            </a:r>
            <a:r>
              <a:rPr lang="ru-RU" dirty="0"/>
              <a:t>. </a:t>
            </a:r>
            <a:r>
              <a:rPr lang="ru-RU" dirty="0" err="1"/>
              <a:t>Ol</a:t>
            </a:r>
            <a:r>
              <a:rPr lang="ru-RU" dirty="0"/>
              <a:t> </a:t>
            </a:r>
            <a:r>
              <a:rPr lang="ru-RU" dirty="0" err="1"/>
              <a:t>başa</a:t>
            </a:r>
            <a:r>
              <a:rPr lang="ru-RU" dirty="0"/>
              <a:t> </a:t>
            </a:r>
            <a:r>
              <a:rPr lang="ru-RU" dirty="0" err="1"/>
              <a:t>barmady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1914-nji </a:t>
            </a:r>
            <a:r>
              <a:rPr lang="ru-RU" dirty="0" err="1"/>
              <a:t>ýylyň</a:t>
            </a:r>
            <a:r>
              <a:rPr lang="ru-RU" dirty="0"/>
              <a:t> 28-nji </a:t>
            </a:r>
            <a:r>
              <a:rPr lang="ru-RU" dirty="0" err="1"/>
              <a:t>iýunynda</a:t>
            </a:r>
            <a:r>
              <a:rPr lang="ru-RU" dirty="0"/>
              <a:t> </a:t>
            </a:r>
            <a:r>
              <a:rPr lang="ru-RU" dirty="0" err="1"/>
              <a:t>Awstro-Wengriýa</a:t>
            </a:r>
            <a:r>
              <a:rPr lang="ru-RU" dirty="0"/>
              <a:t> </a:t>
            </a:r>
            <a:r>
              <a:rPr lang="ru-RU" dirty="0" err="1"/>
              <a:t>Serbiýa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uruş</a:t>
            </a:r>
            <a:r>
              <a:rPr lang="ru-RU" dirty="0"/>
              <a:t> </a:t>
            </a:r>
            <a:r>
              <a:rPr lang="ru-RU" dirty="0" err="1"/>
              <a:t>yglan</a:t>
            </a:r>
            <a:r>
              <a:rPr lang="ru-RU" dirty="0"/>
              <a:t> </a:t>
            </a:r>
            <a:r>
              <a:rPr lang="ru-RU" dirty="0" err="1"/>
              <a:t>etdi</a:t>
            </a:r>
            <a:r>
              <a:rPr lang="ru-RU" dirty="0"/>
              <a:t>. </a:t>
            </a:r>
            <a:r>
              <a:rPr lang="ru-RU" dirty="0" err="1"/>
              <a:t>Russiýa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dirty="0" err="1"/>
              <a:t>urşa</a:t>
            </a:r>
            <a:r>
              <a:rPr lang="ru-RU" dirty="0"/>
              <a:t> </a:t>
            </a:r>
            <a:r>
              <a:rPr lang="ru-RU" dirty="0" err="1"/>
              <a:t>taýýarlygyny</a:t>
            </a:r>
            <a:r>
              <a:rPr lang="ru-RU" dirty="0"/>
              <a:t> </a:t>
            </a:r>
            <a:r>
              <a:rPr lang="ru-RU" dirty="0" err="1"/>
              <a:t>güçlendirip</a:t>
            </a:r>
            <a:r>
              <a:rPr lang="ru-RU" dirty="0"/>
              <a:t>, </a:t>
            </a:r>
            <a:r>
              <a:rPr lang="ru-RU" dirty="0" err="1"/>
              <a:t>harby</a:t>
            </a:r>
            <a:r>
              <a:rPr lang="ru-RU" dirty="0"/>
              <a:t> </a:t>
            </a:r>
            <a:r>
              <a:rPr lang="ru-RU" dirty="0" err="1"/>
              <a:t>borçlulary</a:t>
            </a:r>
            <a:r>
              <a:rPr lang="ru-RU" dirty="0"/>
              <a:t> </a:t>
            </a:r>
            <a:r>
              <a:rPr lang="ru-RU" dirty="0" err="1"/>
              <a:t>goşunçylyga</a:t>
            </a:r>
            <a:r>
              <a:rPr lang="ru-RU" dirty="0"/>
              <a:t> </a:t>
            </a:r>
            <a:r>
              <a:rPr lang="ru-RU" dirty="0" err="1"/>
              <a:t>çagyrdy</a:t>
            </a:r>
            <a:r>
              <a:rPr lang="ru-RU" dirty="0"/>
              <a:t>.</a:t>
            </a:r>
          </a:p>
          <a:p>
            <a:pPr lvl="0" algn="just"/>
            <a:r>
              <a:rPr lang="ru-RU" dirty="0" err="1"/>
              <a:t>Germaniýa</a:t>
            </a:r>
            <a:r>
              <a:rPr lang="ru-RU" dirty="0"/>
              <a:t> </a:t>
            </a:r>
            <a:r>
              <a:rPr lang="ru-RU" dirty="0" err="1"/>
              <a:t>Russiýanyň</a:t>
            </a:r>
            <a:r>
              <a:rPr lang="ru-RU" dirty="0"/>
              <a:t>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hereketine</a:t>
            </a:r>
            <a:r>
              <a:rPr lang="ru-RU" dirty="0"/>
              <a:t> </a:t>
            </a:r>
            <a:r>
              <a:rPr lang="ru-RU" dirty="0" err="1"/>
              <a:t>jogap</a:t>
            </a:r>
            <a:r>
              <a:rPr lang="ru-RU" dirty="0"/>
              <a:t> </a:t>
            </a:r>
            <a:r>
              <a:rPr lang="ru-RU" dirty="0" err="1"/>
              <a:t>edip</a:t>
            </a:r>
            <a:r>
              <a:rPr lang="ru-RU" dirty="0"/>
              <a:t>, 1-nji </a:t>
            </a:r>
            <a:r>
              <a:rPr lang="ru-RU" dirty="0" err="1"/>
              <a:t>awgustda</a:t>
            </a:r>
            <a:r>
              <a:rPr lang="ru-RU" dirty="0"/>
              <a:t> </a:t>
            </a:r>
            <a:r>
              <a:rPr lang="ru-RU" dirty="0" err="1"/>
              <a:t>Russiýa</a:t>
            </a:r>
            <a:r>
              <a:rPr lang="ru-RU" dirty="0"/>
              <a:t>, 3-nji </a:t>
            </a:r>
            <a:r>
              <a:rPr lang="ru-RU" dirty="0" err="1"/>
              <a:t>awgustda</a:t>
            </a:r>
            <a:r>
              <a:rPr lang="ru-RU" dirty="0"/>
              <a:t> </a:t>
            </a:r>
            <a:r>
              <a:rPr lang="ru-RU" dirty="0" err="1"/>
              <a:t>Fransiýa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uruş</a:t>
            </a:r>
            <a:r>
              <a:rPr lang="ru-RU" dirty="0"/>
              <a:t> </a:t>
            </a:r>
            <a:r>
              <a:rPr lang="ru-RU" dirty="0" err="1"/>
              <a:t>yglan</a:t>
            </a:r>
            <a:r>
              <a:rPr lang="ru-RU" dirty="0"/>
              <a:t> </a:t>
            </a:r>
            <a:r>
              <a:rPr lang="ru-RU" dirty="0" err="1"/>
              <a:t>etdi</a:t>
            </a:r>
            <a:r>
              <a:rPr lang="ru-RU" dirty="0"/>
              <a:t>. </a:t>
            </a:r>
            <a:r>
              <a:rPr lang="ru-RU" dirty="0" err="1"/>
              <a:t>Germaniýa</a:t>
            </a:r>
            <a:r>
              <a:rPr lang="ru-RU" dirty="0"/>
              <a:t> </a:t>
            </a:r>
            <a:r>
              <a:rPr lang="ru-RU" dirty="0" err="1"/>
              <a:t>Belgiýanyň</a:t>
            </a:r>
            <a:r>
              <a:rPr lang="ru-RU" dirty="0"/>
              <a:t> </a:t>
            </a:r>
            <a:r>
              <a:rPr lang="ru-RU" dirty="0" err="1"/>
              <a:t>we</a:t>
            </a:r>
            <a:r>
              <a:rPr lang="ru-RU" dirty="0"/>
              <a:t> </a:t>
            </a:r>
            <a:r>
              <a:rPr lang="ru-RU" dirty="0" err="1"/>
              <a:t>Lýuksemburgyň</a:t>
            </a:r>
            <a:r>
              <a:rPr lang="ru-RU" dirty="0"/>
              <a:t> </a:t>
            </a:r>
            <a:r>
              <a:rPr lang="ru-RU" dirty="0" err="1"/>
              <a:t>bitaraplygyny</a:t>
            </a:r>
            <a:r>
              <a:rPr lang="ru-RU" dirty="0"/>
              <a:t> </a:t>
            </a:r>
            <a:r>
              <a:rPr lang="ru-RU" dirty="0" err="1"/>
              <a:t>äsgermän</a:t>
            </a:r>
            <a:r>
              <a:rPr lang="ru-RU" dirty="0"/>
              <a:t>,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döwletlere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urşa</a:t>
            </a:r>
            <a:r>
              <a:rPr lang="ru-RU" dirty="0"/>
              <a:t> </a:t>
            </a:r>
            <a:r>
              <a:rPr lang="ru-RU" dirty="0" err="1"/>
              <a:t>başlady</a:t>
            </a:r>
            <a:r>
              <a:rPr lang="ru-RU" dirty="0"/>
              <a:t>. </a:t>
            </a:r>
            <a:r>
              <a:rPr lang="ru-RU" dirty="0" err="1"/>
              <a:t>Muňa</a:t>
            </a:r>
            <a:r>
              <a:rPr lang="ru-RU" dirty="0"/>
              <a:t> </a:t>
            </a:r>
            <a:r>
              <a:rPr lang="ru-RU" dirty="0" err="1"/>
              <a:t>jogap</a:t>
            </a:r>
            <a:r>
              <a:rPr lang="ru-RU" dirty="0"/>
              <a:t> </a:t>
            </a:r>
            <a:r>
              <a:rPr lang="ru-RU" dirty="0" err="1"/>
              <a:t>edip</a:t>
            </a:r>
            <a:r>
              <a:rPr lang="ru-RU" dirty="0"/>
              <a:t> </a:t>
            </a:r>
            <a:r>
              <a:rPr lang="ru-RU" dirty="0" err="1"/>
              <a:t>Beýik</a:t>
            </a:r>
            <a:r>
              <a:rPr lang="ru-RU" dirty="0"/>
              <a:t> </a:t>
            </a:r>
            <a:r>
              <a:rPr lang="ru-RU" dirty="0" err="1"/>
              <a:t>Britaniýa</a:t>
            </a:r>
            <a:r>
              <a:rPr lang="ru-RU" dirty="0"/>
              <a:t> 4-nji </a:t>
            </a:r>
            <a:r>
              <a:rPr lang="ru-RU" dirty="0" err="1"/>
              <a:t>awgustda</a:t>
            </a:r>
            <a:r>
              <a:rPr lang="ru-RU" dirty="0"/>
              <a:t> </a:t>
            </a:r>
            <a:r>
              <a:rPr lang="ru-RU" dirty="0" err="1"/>
              <a:t>Germaniýa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urşy</a:t>
            </a:r>
            <a:r>
              <a:rPr lang="ru-RU" dirty="0"/>
              <a:t> </a:t>
            </a:r>
            <a:r>
              <a:rPr lang="ru-RU" dirty="0" err="1"/>
              <a:t>yglan</a:t>
            </a:r>
            <a:r>
              <a:rPr lang="ru-RU" dirty="0"/>
              <a:t> </a:t>
            </a:r>
            <a:r>
              <a:rPr lang="ru-RU" dirty="0" err="1"/>
              <a:t>etdi</a:t>
            </a:r>
            <a:r>
              <a:rPr lang="ru-RU" dirty="0"/>
              <a:t>. </a:t>
            </a:r>
            <a:r>
              <a:rPr lang="ru-RU" dirty="0" err="1"/>
              <a:t>Awstro-Wengriýa</a:t>
            </a:r>
            <a:r>
              <a:rPr lang="ru-RU" dirty="0"/>
              <a:t> 6-njy </a:t>
            </a:r>
            <a:r>
              <a:rPr lang="ru-RU" dirty="0" err="1"/>
              <a:t>awgustada</a:t>
            </a:r>
            <a:r>
              <a:rPr lang="ru-RU" dirty="0"/>
              <a:t> </a:t>
            </a:r>
            <a:r>
              <a:rPr lang="ru-RU" dirty="0" err="1"/>
              <a:t>Russiýa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urşa</a:t>
            </a:r>
            <a:r>
              <a:rPr lang="ru-RU" dirty="0"/>
              <a:t> </a:t>
            </a:r>
            <a:r>
              <a:rPr lang="ru-RU" dirty="0" err="1"/>
              <a:t>başlaýandygy</a:t>
            </a:r>
            <a:r>
              <a:rPr lang="ru-RU" dirty="0"/>
              <a:t> </a:t>
            </a:r>
            <a:r>
              <a:rPr lang="ru-RU" dirty="0" err="1"/>
              <a:t>duýdurdy</a:t>
            </a:r>
            <a:r>
              <a:rPr lang="ru-RU" dirty="0"/>
              <a:t>.</a:t>
            </a:r>
          </a:p>
          <a:p>
            <a:pPr lvl="0" algn="just"/>
            <a:r>
              <a:rPr lang="ru-RU" dirty="0" err="1"/>
              <a:t>Awgustda</a:t>
            </a:r>
            <a:r>
              <a:rPr lang="ru-RU" dirty="0"/>
              <a:t> </a:t>
            </a:r>
            <a:r>
              <a:rPr lang="ru-RU" dirty="0" err="1"/>
              <a:t>Ýaponýa</a:t>
            </a:r>
            <a:r>
              <a:rPr lang="ru-RU" dirty="0"/>
              <a:t> </a:t>
            </a:r>
            <a:r>
              <a:rPr lang="ru-RU" dirty="0" err="1"/>
              <a:t>Germaniýa</a:t>
            </a:r>
            <a:r>
              <a:rPr lang="ru-RU" dirty="0"/>
              <a:t> </a:t>
            </a:r>
            <a:r>
              <a:rPr lang="ru-RU" dirty="0" err="1"/>
              <a:t>garşy</a:t>
            </a:r>
            <a:r>
              <a:rPr lang="ru-RU" dirty="0"/>
              <a:t> </a:t>
            </a:r>
            <a:r>
              <a:rPr lang="ru-RU" dirty="0" err="1"/>
              <a:t>uruş</a:t>
            </a:r>
            <a:r>
              <a:rPr lang="ru-RU" dirty="0"/>
              <a:t> </a:t>
            </a:r>
            <a:r>
              <a:rPr lang="ru-RU" dirty="0" err="1"/>
              <a:t>yglan</a:t>
            </a:r>
            <a:r>
              <a:rPr lang="ru-RU" dirty="0"/>
              <a:t> </a:t>
            </a:r>
            <a:r>
              <a:rPr lang="ru-RU" dirty="0" err="1"/>
              <a:t>edip</a:t>
            </a:r>
            <a:r>
              <a:rPr lang="ru-RU" dirty="0"/>
              <a:t> </a:t>
            </a:r>
            <a:r>
              <a:rPr lang="ru-RU" dirty="0" err="1"/>
              <a:t>Hytaýdaky</a:t>
            </a:r>
            <a:r>
              <a:rPr lang="ru-RU" dirty="0"/>
              <a:t> </a:t>
            </a:r>
            <a:r>
              <a:rPr lang="ru-RU" dirty="0" err="1"/>
              <a:t>German</a:t>
            </a:r>
            <a:r>
              <a:rPr lang="ru-RU" dirty="0"/>
              <a:t> </a:t>
            </a:r>
            <a:r>
              <a:rPr lang="ru-RU" dirty="0" err="1"/>
              <a:t>eýeçiliklerini</a:t>
            </a:r>
            <a:r>
              <a:rPr lang="ru-RU" dirty="0"/>
              <a:t>, </a:t>
            </a:r>
            <a:r>
              <a:rPr lang="ru-RU" dirty="0" err="1"/>
              <a:t>ýagny</a:t>
            </a:r>
            <a:r>
              <a:rPr lang="ru-RU" dirty="0"/>
              <a:t> </a:t>
            </a:r>
            <a:r>
              <a:rPr lang="ru-RU" dirty="0" err="1"/>
              <a:t>Şanduny</a:t>
            </a:r>
            <a:r>
              <a:rPr lang="ru-RU" dirty="0"/>
              <a:t> </a:t>
            </a:r>
            <a:r>
              <a:rPr lang="ru-RU" dirty="0" err="1"/>
              <a:t>basyp</a:t>
            </a:r>
            <a:r>
              <a:rPr lang="ru-RU" dirty="0"/>
              <a:t> </a:t>
            </a:r>
            <a:r>
              <a:rPr lang="ru-RU" dirty="0" err="1"/>
              <a:t>aldy</a:t>
            </a:r>
            <a:r>
              <a:rPr lang="ru-RU" dirty="0"/>
              <a:t>. </a:t>
            </a:r>
          </a:p>
          <a:p>
            <a:pPr lvl="0" algn="just"/>
            <a:r>
              <a:rPr lang="ru-RU" dirty="0" err="1"/>
              <a:t>Osmanly</a:t>
            </a:r>
            <a:r>
              <a:rPr lang="ru-RU" dirty="0"/>
              <a:t> </a:t>
            </a:r>
            <a:r>
              <a:rPr lang="ru-RU" dirty="0" err="1"/>
              <a:t>imperiýasy</a:t>
            </a:r>
            <a:r>
              <a:rPr lang="ru-RU" dirty="0"/>
              <a:t> </a:t>
            </a:r>
            <a:r>
              <a:rPr lang="ru-RU" dirty="0" err="1"/>
              <a:t>urşyň</a:t>
            </a:r>
            <a:r>
              <a:rPr lang="ru-RU" dirty="0"/>
              <a:t> </a:t>
            </a:r>
            <a:r>
              <a:rPr lang="ru-RU" dirty="0" err="1"/>
              <a:t>öňüsyrasynsa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bitaraplygyny</a:t>
            </a:r>
            <a:r>
              <a:rPr lang="ru-RU" dirty="0"/>
              <a:t> </a:t>
            </a:r>
            <a:r>
              <a:rPr lang="ru-RU" dirty="0" err="1"/>
              <a:t>jar</a:t>
            </a:r>
            <a:r>
              <a:rPr lang="ru-RU" dirty="0"/>
              <a:t> </a:t>
            </a:r>
            <a:r>
              <a:rPr lang="ru-RU" dirty="0" err="1"/>
              <a:t>etse-de</a:t>
            </a:r>
            <a:r>
              <a:rPr lang="ru-RU" dirty="0"/>
              <a:t>, </a:t>
            </a:r>
            <a:r>
              <a:rPr lang="ru-RU" dirty="0" err="1"/>
              <a:t>ol</a:t>
            </a:r>
            <a:r>
              <a:rPr lang="ru-RU" dirty="0"/>
              <a:t> </a:t>
            </a:r>
            <a:r>
              <a:rPr lang="ru-RU" dirty="0" err="1"/>
              <a:t>tizlikde</a:t>
            </a:r>
            <a:r>
              <a:rPr lang="ru-RU" dirty="0"/>
              <a:t> </a:t>
            </a:r>
            <a:r>
              <a:rPr lang="ru-RU" dirty="0" err="1"/>
              <a:t>Germaniýany</a:t>
            </a:r>
            <a:r>
              <a:rPr lang="ru-RU" dirty="0"/>
              <a:t> </a:t>
            </a:r>
            <a:r>
              <a:rPr lang="ru-RU" dirty="0" err="1"/>
              <a:t>goldap</a:t>
            </a:r>
            <a:r>
              <a:rPr lang="ru-RU" dirty="0"/>
              <a:t>, </a:t>
            </a:r>
            <a:r>
              <a:rPr lang="ru-RU" dirty="0" err="1"/>
              <a:t>urşa</a:t>
            </a:r>
            <a:r>
              <a:rPr lang="ru-RU" dirty="0"/>
              <a:t> </a:t>
            </a:r>
            <a:r>
              <a:rPr lang="ru-RU" dirty="0" err="1"/>
              <a:t>goşuldy</a:t>
            </a:r>
            <a:r>
              <a:rPr lang="ru-RU" dirty="0"/>
              <a:t>. </a:t>
            </a:r>
            <a:r>
              <a:rPr lang="ru-RU" dirty="0" err="1"/>
              <a:t>Şeýlelik-de</a:t>
            </a:r>
            <a:r>
              <a:rPr lang="ru-RU" dirty="0"/>
              <a:t>, </a:t>
            </a:r>
            <a:r>
              <a:rPr lang="ru-RU" dirty="0" err="1"/>
              <a:t>dünýäniň</a:t>
            </a:r>
            <a:r>
              <a:rPr lang="ru-RU" dirty="0"/>
              <a:t> </a:t>
            </a:r>
            <a:r>
              <a:rPr lang="ru-RU" dirty="0" err="1"/>
              <a:t>ilatynyň</a:t>
            </a:r>
            <a:r>
              <a:rPr lang="ru-RU" dirty="0"/>
              <a:t> </a:t>
            </a:r>
            <a:r>
              <a:rPr lang="ru-RU" dirty="0" err="1"/>
              <a:t>üçden</a:t>
            </a:r>
            <a:r>
              <a:rPr lang="ru-RU" dirty="0"/>
              <a:t> </a:t>
            </a:r>
            <a:r>
              <a:rPr lang="ru-RU" dirty="0" err="1"/>
              <a:t>ikisiniň</a:t>
            </a:r>
            <a:r>
              <a:rPr lang="ru-RU" dirty="0"/>
              <a:t> </a:t>
            </a:r>
            <a:r>
              <a:rPr lang="ru-RU" dirty="0" err="1"/>
              <a:t>ýaşaýan</a:t>
            </a:r>
            <a:r>
              <a:rPr lang="ru-RU" dirty="0"/>
              <a:t> </a:t>
            </a:r>
            <a:r>
              <a:rPr lang="ru-RU" dirty="0" err="1"/>
              <a:t>döwletleriniň</a:t>
            </a:r>
            <a:r>
              <a:rPr lang="ru-RU" dirty="0"/>
              <a:t> 38-sini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içine</a:t>
            </a:r>
            <a:r>
              <a:rPr lang="ru-RU" dirty="0"/>
              <a:t> </a:t>
            </a:r>
            <a:r>
              <a:rPr lang="ru-RU" dirty="0" err="1"/>
              <a:t>alan</a:t>
            </a:r>
            <a:r>
              <a:rPr lang="ru-RU" dirty="0"/>
              <a:t> </a:t>
            </a:r>
            <a:r>
              <a:rPr lang="ru-RU" dirty="0" err="1"/>
              <a:t>birinji</a:t>
            </a:r>
            <a:r>
              <a:rPr lang="ru-RU" dirty="0"/>
              <a:t> </a:t>
            </a:r>
            <a:r>
              <a:rPr lang="ru-RU" dirty="0" err="1"/>
              <a:t>jahan</a:t>
            </a:r>
            <a:r>
              <a:rPr lang="ru-RU" dirty="0"/>
              <a:t> </a:t>
            </a:r>
            <a:r>
              <a:rPr lang="ru-RU" dirty="0" err="1"/>
              <a:t>urşy</a:t>
            </a:r>
            <a:r>
              <a:rPr lang="ru-RU" dirty="0"/>
              <a:t> </a:t>
            </a:r>
            <a:r>
              <a:rPr lang="ru-RU" dirty="0" err="1"/>
              <a:t>başlandy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96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tk-TM" sz="2800" b="1" dirty="0" smtClean="0"/>
              <a:t>1. </a:t>
            </a:r>
            <a:r>
              <a:rPr lang="tr-TR" sz="2800" b="1" dirty="0" smtClean="0"/>
              <a:t>Russiýada </a:t>
            </a:r>
            <a:r>
              <a:rPr lang="tr-TR" sz="2800" b="1" dirty="0"/>
              <a:t>1917-nji ýylyň Oktýabr rewolýusiýasy we Türkmenistandaky syýasy </a:t>
            </a:r>
            <a:r>
              <a:rPr lang="tr-TR" sz="2800" b="1" dirty="0" smtClean="0"/>
              <a:t>ýagdaý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856984" cy="5661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sz="2800" b="1" dirty="0" smtClean="0"/>
              <a:t>	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Bolşewikler</a:t>
            </a:r>
            <a:r>
              <a:rPr lang="tk-TM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partiýasynyň</a:t>
            </a:r>
            <a:r>
              <a:rPr lang="tk-T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1917-nji</a:t>
            </a:r>
            <a:r>
              <a:rPr lang="tk-TM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iýul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aýynda</a:t>
            </a:r>
            <a:r>
              <a:rPr lang="tk-T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tk-TM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gurultaýy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hökümeti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ýaragly</a:t>
            </a:r>
            <a:r>
              <a:rPr lang="tk-T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gozgalaňyň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agdarmak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wezipesini</a:t>
            </a:r>
            <a:r>
              <a:rPr lang="tk-TM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tertibinde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goýdy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1917-nji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24-nji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oktýabrynda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ýaragly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gozgalaň</a:t>
            </a:r>
            <a:r>
              <a:rPr lang="tk-T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25-nji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oktýabrda</a:t>
            </a:r>
            <a:r>
              <a:rPr lang="tk-T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Petrograddaky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ýaragly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gozgalaň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häkimiýet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bolşewikleriň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hökümetiň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agzalary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tussag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1917-nji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25-nji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oktýabryndan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1918-nji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häkimiýet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Sowetleriň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6561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tk-TM" sz="2000" b="1" dirty="0" smtClean="0"/>
              <a:t>	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tk-TM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hökümete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w.i.lenin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ýolbaşçylyk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edipdir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wakalar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oktýabr</a:t>
            </a:r>
            <a:r>
              <a:rPr lang="tk-TM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aýynda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bolandygy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taryha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oktýabr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rewolýusiýasy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77480"/>
            <a:ext cx="3419475" cy="42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35" y="2173747"/>
            <a:ext cx="3744416" cy="44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696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Bolşewikler Zakaspide hem ýarag bilen hökümeti ele alyp ugrapdyrlar.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oktýabr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aýynyň 30-nda Guşgyda, 31-nde Çärjewde, Gelekende Sowet häkimiýeti dikdildi. Sowet häkimiýetine garşy çykanlar ýok edildi.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ýagdaý uzaga çeken 1918-1920 ý.ý. milli azat edijilik hereketiniň ösmegine getirdi. Hywada Sowet häkimiýetine garşy göreşe Jüneýit han ýolbaşçylyk edip bolşewikleriň 11 gezek guran ekspedisiýasyny derbi-dagyn edipdir. Diňe 1919-nji ýylda ol Hywany taşlap Garaguma gitmeli bolupdyr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tk-TM" sz="2800" b="1" dirty="0" smtClean="0"/>
              <a:t>2. </a:t>
            </a:r>
            <a:r>
              <a:rPr lang="tr-TR" sz="2800" b="1" dirty="0" smtClean="0"/>
              <a:t>Türkmenistan </a:t>
            </a:r>
            <a:r>
              <a:rPr lang="tr-TR" sz="2800" b="1" dirty="0"/>
              <a:t>SSR-niň döredilmegi we SSSR-iň düzümine </a:t>
            </a:r>
            <a:r>
              <a:rPr lang="tr-TR" sz="2800" b="1" dirty="0" smtClean="0"/>
              <a:t>girmegi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68952" cy="53285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dirty="0" smtClean="0"/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1922-nji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30-njy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dekabrynda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soýuza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respublikalaryň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Sowetleriniň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gurultaýy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SSSR-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döredilýändigini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SSSR-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Belorussiýa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Zakawkazýe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girdiler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1924-nji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döredilen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Özbegistan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1925-nji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girizildi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20-nji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ahyrlarynda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 30-njy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ýyllaryň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Täjigistan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Gyrgyzystan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Gazagystan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SSSR-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birleşdiler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1924-nji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SSSR-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Konstitusiýasy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suratlar SSSR\560px-Soviet_Union_-_Turkmenistan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31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485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Wingdings</vt:lpstr>
      <vt:lpstr>Wingdings 2</vt:lpstr>
      <vt:lpstr>Эркер</vt:lpstr>
      <vt:lpstr>TEMA: Türkmenistanda sowet jemgyýetiniň gurulmagy.</vt:lpstr>
      <vt:lpstr>        Birinji  jahan urşunyň döremeginiň sebäpleri. </vt:lpstr>
      <vt:lpstr>Презентация PowerPoint</vt:lpstr>
      <vt:lpstr>Презентация PowerPoint</vt:lpstr>
      <vt:lpstr>1. Russiýada 1917-nji ýylyň Oktýabr rewolýusiýasy we Türkmenistandaky syýasy ýagdaý</vt:lpstr>
      <vt:lpstr> täze hökümete w.i.lenin  ýolbaşçylyk  edipdir.  bu wakalar oktýabr aýynda  bolandygy sebäpli taryha oktýabr  rewolýusiýasy  ady  bilen girýär.</vt:lpstr>
      <vt:lpstr>Презентация PowerPoint</vt:lpstr>
      <vt:lpstr>2. Türkmenistan SSR-niň döredilmegi we SSSR-iň düzümine girmegi</vt:lpstr>
      <vt:lpstr>Презентация PowerPoint</vt:lpstr>
      <vt:lpstr>Презентация PowerPoint</vt:lpstr>
      <vt:lpstr>TSSR-niň   nyşanlary</vt:lpstr>
      <vt:lpstr>Презентация PowerPoint</vt:lpstr>
      <vt:lpstr>3. 1925-1927-nji ýyllardaky ýer-suw reformalary.</vt:lpstr>
      <vt:lpstr>4. Türkmenistanda senagatlaşdyrmagyň amala aşyrylyşy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Türkmenistanda sowet jemgyýetiniň gurulmagy.</dc:title>
  <dc:creator>Windows</dc:creator>
  <cp:lastModifiedBy>Lenovo</cp:lastModifiedBy>
  <cp:revision>15</cp:revision>
  <dcterms:created xsi:type="dcterms:W3CDTF">2015-05-30T07:31:39Z</dcterms:created>
  <dcterms:modified xsi:type="dcterms:W3CDTF">2019-11-27T03:51:51Z</dcterms:modified>
</cp:coreProperties>
</file>