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72" r:id="rId10"/>
    <p:sldId id="265" r:id="rId11"/>
    <p:sldId id="266" r:id="rId12"/>
    <p:sldId id="268" r:id="rId13"/>
    <p:sldId id="267" r:id="rId14"/>
    <p:sldId id="273"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1195" y="-1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78D8F-393D-45FC-B7BF-0C20714F980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2680DC74-7C70-42E1-95C4-A3F6F0E810A4}">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tk-TM" dirty="0" smtClean="0"/>
            <a:t>Lider-reformator</a:t>
          </a:r>
          <a:endParaRPr lang="ru-RU" dirty="0"/>
        </a:p>
      </dgm:t>
    </dgm:pt>
    <dgm:pt modelId="{9EE6BFA6-3A7A-4C9E-919C-5465795F5889}" type="parTrans" cxnId="{0DA6C416-F4B2-478E-A1DB-D6AAA7672A5F}">
      <dgm:prSet/>
      <dgm:spPr/>
      <dgm:t>
        <a:bodyPr/>
        <a:lstStyle/>
        <a:p>
          <a:endParaRPr lang="ru-RU"/>
        </a:p>
      </dgm:t>
    </dgm:pt>
    <dgm:pt modelId="{710FDF86-A4F6-41CD-B145-D67478F9EAF8}" type="sibTrans" cxnId="{0DA6C416-F4B2-478E-A1DB-D6AAA7672A5F}">
      <dgm:prSet/>
      <dgm:spPr/>
      <dgm:t>
        <a:bodyPr/>
        <a:lstStyle/>
        <a:p>
          <a:endParaRPr lang="ru-RU"/>
        </a:p>
      </dgm:t>
    </dgm:pt>
    <dgm:pt modelId="{5C432380-0A66-464B-8A5B-B4148B4503B2}">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tk-TM" dirty="0" smtClean="0"/>
            <a:t>Lider-rewolýusioner</a:t>
          </a:r>
          <a:endParaRPr lang="ru-RU" dirty="0"/>
        </a:p>
      </dgm:t>
    </dgm:pt>
    <dgm:pt modelId="{D6F58361-33C6-4E8F-BBB9-F9E0A66261DF}" type="parTrans" cxnId="{4A0C3809-5625-44EE-9AED-EF724E28FAA9}">
      <dgm:prSet/>
      <dgm:spPr/>
      <dgm:t>
        <a:bodyPr/>
        <a:lstStyle/>
        <a:p>
          <a:endParaRPr lang="ru-RU"/>
        </a:p>
      </dgm:t>
    </dgm:pt>
    <dgm:pt modelId="{658A0BBB-B52C-4182-893D-BCE2787E1DF5}" type="sibTrans" cxnId="{4A0C3809-5625-44EE-9AED-EF724E28FAA9}">
      <dgm:prSet/>
      <dgm:spPr/>
      <dgm:t>
        <a:bodyPr/>
        <a:lstStyle/>
        <a:p>
          <a:endParaRPr lang="ru-RU"/>
        </a:p>
      </dgm:t>
    </dgm:pt>
    <dgm:pt modelId="{55779E84-BDD9-48AC-BD5E-4806C127445A}">
      <dgm:prSet phldrT="[Текст]">
        <dgm:style>
          <a:lnRef idx="1">
            <a:schemeClr val="accent5"/>
          </a:lnRef>
          <a:fillRef idx="2">
            <a:schemeClr val="accent5"/>
          </a:fillRef>
          <a:effectRef idx="1">
            <a:schemeClr val="accent5"/>
          </a:effectRef>
          <a:fontRef idx="minor">
            <a:schemeClr val="dk1"/>
          </a:fontRef>
        </dgm:style>
      </dgm:prSet>
      <dgm:spPr/>
      <dgm:t>
        <a:bodyPr/>
        <a:lstStyle/>
        <a:p>
          <a:r>
            <a:rPr lang="tk-TM" dirty="0" smtClean="0"/>
            <a:t>Lider-konserwator</a:t>
          </a:r>
          <a:endParaRPr lang="ru-RU" dirty="0"/>
        </a:p>
      </dgm:t>
    </dgm:pt>
    <dgm:pt modelId="{4DD4F987-E4DE-4072-BF1B-E0158393F2D8}" type="parTrans" cxnId="{9017DB8F-B871-44E9-85EF-B6C26692C108}">
      <dgm:prSet/>
      <dgm:spPr/>
      <dgm:t>
        <a:bodyPr/>
        <a:lstStyle/>
        <a:p>
          <a:endParaRPr lang="ru-RU"/>
        </a:p>
      </dgm:t>
    </dgm:pt>
    <dgm:pt modelId="{7BD0B621-1AFC-43C5-8D36-FE8A7C3F9F49}" type="sibTrans" cxnId="{9017DB8F-B871-44E9-85EF-B6C26692C108}">
      <dgm:prSet/>
      <dgm:spPr/>
      <dgm:t>
        <a:bodyPr/>
        <a:lstStyle/>
        <a:p>
          <a:endParaRPr lang="ru-RU"/>
        </a:p>
      </dgm:t>
    </dgm:pt>
    <dgm:pt modelId="{BE3886A2-1940-4607-BCBE-D25C2D97ACD1}">
      <dgm:prSet phldrT="[Текст]">
        <dgm:style>
          <a:lnRef idx="1">
            <a:schemeClr val="dk1"/>
          </a:lnRef>
          <a:fillRef idx="2">
            <a:schemeClr val="dk1"/>
          </a:fillRef>
          <a:effectRef idx="1">
            <a:schemeClr val="dk1"/>
          </a:effectRef>
          <a:fontRef idx="minor">
            <a:schemeClr val="dk1"/>
          </a:fontRef>
        </dgm:style>
      </dgm:prSet>
      <dgm:spPr/>
      <dgm:t>
        <a:bodyPr/>
        <a:lstStyle/>
        <a:p>
          <a:r>
            <a:rPr lang="tk-TM" dirty="0" smtClean="0"/>
            <a:t>Lider-awantýurist</a:t>
          </a:r>
          <a:endParaRPr lang="ru-RU" dirty="0"/>
        </a:p>
      </dgm:t>
    </dgm:pt>
    <dgm:pt modelId="{D93764FA-4E6C-445F-BE7E-71EE062FDCEA}" type="parTrans" cxnId="{D36DA71B-7070-40E1-9C7D-26F76B3B9EEA}">
      <dgm:prSet/>
      <dgm:spPr/>
      <dgm:t>
        <a:bodyPr/>
        <a:lstStyle/>
        <a:p>
          <a:endParaRPr lang="ru-RU"/>
        </a:p>
      </dgm:t>
    </dgm:pt>
    <dgm:pt modelId="{3ED41A9F-3A7A-4395-9D7E-BDD1D6BF62A0}" type="sibTrans" cxnId="{D36DA71B-7070-40E1-9C7D-26F76B3B9EEA}">
      <dgm:prSet/>
      <dgm:spPr/>
      <dgm:t>
        <a:bodyPr/>
        <a:lstStyle/>
        <a:p>
          <a:endParaRPr lang="ru-RU"/>
        </a:p>
      </dgm:t>
    </dgm:pt>
    <dgm:pt modelId="{62C12C48-D729-44DF-AC08-2F4CDBBC339D}">
      <dgm:prSet phldrT="[Текст]">
        <dgm:style>
          <a:lnRef idx="2">
            <a:schemeClr val="accent5"/>
          </a:lnRef>
          <a:fillRef idx="1">
            <a:schemeClr val="lt1"/>
          </a:fillRef>
          <a:effectRef idx="0">
            <a:schemeClr val="accent5"/>
          </a:effectRef>
          <a:fontRef idx="minor">
            <a:schemeClr val="dk1"/>
          </a:fontRef>
        </dgm:style>
      </dgm:prSet>
      <dgm:spPr/>
      <dgm:t>
        <a:bodyPr/>
        <a:lstStyle/>
        <a:p>
          <a:r>
            <a:rPr lang="tk-TM" dirty="0" smtClean="0"/>
            <a:t>Lider-populist</a:t>
          </a:r>
          <a:endParaRPr lang="ru-RU" dirty="0"/>
        </a:p>
      </dgm:t>
    </dgm:pt>
    <dgm:pt modelId="{0453CB18-8031-4EC2-B98C-324CE6FC394F}" type="parTrans" cxnId="{661BD9AD-886A-4F6E-B351-0D087596186D}">
      <dgm:prSet/>
      <dgm:spPr/>
      <dgm:t>
        <a:bodyPr/>
        <a:lstStyle/>
        <a:p>
          <a:endParaRPr lang="ru-RU"/>
        </a:p>
      </dgm:t>
    </dgm:pt>
    <dgm:pt modelId="{EA608FE7-5C79-48DD-8273-18314A2692F1}" type="sibTrans" cxnId="{661BD9AD-886A-4F6E-B351-0D087596186D}">
      <dgm:prSet/>
      <dgm:spPr/>
      <dgm:t>
        <a:bodyPr/>
        <a:lstStyle/>
        <a:p>
          <a:endParaRPr lang="ru-RU"/>
        </a:p>
      </dgm:t>
    </dgm:pt>
    <dgm:pt modelId="{D1D0D27D-EA13-4E23-BFB6-DE99F9102E8C}" type="pres">
      <dgm:prSet presAssocID="{4D178D8F-393D-45FC-B7BF-0C20714F9804}" presName="diagram" presStyleCnt="0">
        <dgm:presLayoutVars>
          <dgm:dir/>
          <dgm:resizeHandles val="exact"/>
        </dgm:presLayoutVars>
      </dgm:prSet>
      <dgm:spPr/>
      <dgm:t>
        <a:bodyPr/>
        <a:lstStyle/>
        <a:p>
          <a:endParaRPr lang="ru-RU"/>
        </a:p>
      </dgm:t>
    </dgm:pt>
    <dgm:pt modelId="{7F2A4FA7-A3D2-4153-B823-237C13281C22}" type="pres">
      <dgm:prSet presAssocID="{2680DC74-7C70-42E1-95C4-A3F6F0E810A4}" presName="node" presStyleLbl="node1" presStyleIdx="0" presStyleCnt="5">
        <dgm:presLayoutVars>
          <dgm:bulletEnabled val="1"/>
        </dgm:presLayoutVars>
      </dgm:prSet>
      <dgm:spPr/>
      <dgm:t>
        <a:bodyPr/>
        <a:lstStyle/>
        <a:p>
          <a:endParaRPr lang="ru-RU"/>
        </a:p>
      </dgm:t>
    </dgm:pt>
    <dgm:pt modelId="{3F81E97F-AFE6-4108-A575-021A67B8514F}" type="pres">
      <dgm:prSet presAssocID="{710FDF86-A4F6-41CD-B145-D67478F9EAF8}" presName="sibTrans" presStyleCnt="0"/>
      <dgm:spPr/>
    </dgm:pt>
    <dgm:pt modelId="{FDA79312-BB8E-4585-9CA8-5667E1146C14}" type="pres">
      <dgm:prSet presAssocID="{5C432380-0A66-464B-8A5B-B4148B4503B2}" presName="node" presStyleLbl="node1" presStyleIdx="1" presStyleCnt="5">
        <dgm:presLayoutVars>
          <dgm:bulletEnabled val="1"/>
        </dgm:presLayoutVars>
      </dgm:prSet>
      <dgm:spPr/>
      <dgm:t>
        <a:bodyPr/>
        <a:lstStyle/>
        <a:p>
          <a:endParaRPr lang="ru-RU"/>
        </a:p>
      </dgm:t>
    </dgm:pt>
    <dgm:pt modelId="{488D071D-7F3B-4DE5-A7D3-D0631743D509}" type="pres">
      <dgm:prSet presAssocID="{658A0BBB-B52C-4182-893D-BCE2787E1DF5}" presName="sibTrans" presStyleCnt="0"/>
      <dgm:spPr/>
    </dgm:pt>
    <dgm:pt modelId="{CE27572C-5DF9-4D61-BD1D-D44CA398DF5C}" type="pres">
      <dgm:prSet presAssocID="{55779E84-BDD9-48AC-BD5E-4806C127445A}" presName="node" presStyleLbl="node1" presStyleIdx="2" presStyleCnt="5">
        <dgm:presLayoutVars>
          <dgm:bulletEnabled val="1"/>
        </dgm:presLayoutVars>
      </dgm:prSet>
      <dgm:spPr/>
      <dgm:t>
        <a:bodyPr/>
        <a:lstStyle/>
        <a:p>
          <a:endParaRPr lang="ru-RU"/>
        </a:p>
      </dgm:t>
    </dgm:pt>
    <dgm:pt modelId="{2B03B611-26DC-40E9-BB2D-53FB94F2844E}" type="pres">
      <dgm:prSet presAssocID="{7BD0B621-1AFC-43C5-8D36-FE8A7C3F9F49}" presName="sibTrans" presStyleCnt="0"/>
      <dgm:spPr/>
    </dgm:pt>
    <dgm:pt modelId="{9EB8716B-AE6F-47B6-AB79-90869438E0C6}" type="pres">
      <dgm:prSet presAssocID="{BE3886A2-1940-4607-BCBE-D25C2D97ACD1}" presName="node" presStyleLbl="node1" presStyleIdx="3" presStyleCnt="5">
        <dgm:presLayoutVars>
          <dgm:bulletEnabled val="1"/>
        </dgm:presLayoutVars>
      </dgm:prSet>
      <dgm:spPr/>
      <dgm:t>
        <a:bodyPr/>
        <a:lstStyle/>
        <a:p>
          <a:endParaRPr lang="ru-RU"/>
        </a:p>
      </dgm:t>
    </dgm:pt>
    <dgm:pt modelId="{8EE0AC12-9360-4D61-BA55-FD626D5E46E6}" type="pres">
      <dgm:prSet presAssocID="{3ED41A9F-3A7A-4395-9D7E-BDD1D6BF62A0}" presName="sibTrans" presStyleCnt="0"/>
      <dgm:spPr/>
    </dgm:pt>
    <dgm:pt modelId="{CEB3DF59-86A8-46E2-8C70-21DEA21DD5BC}" type="pres">
      <dgm:prSet presAssocID="{62C12C48-D729-44DF-AC08-2F4CDBBC339D}" presName="node" presStyleLbl="node1" presStyleIdx="4" presStyleCnt="5">
        <dgm:presLayoutVars>
          <dgm:bulletEnabled val="1"/>
        </dgm:presLayoutVars>
      </dgm:prSet>
      <dgm:spPr/>
      <dgm:t>
        <a:bodyPr/>
        <a:lstStyle/>
        <a:p>
          <a:endParaRPr lang="ru-RU"/>
        </a:p>
      </dgm:t>
    </dgm:pt>
  </dgm:ptLst>
  <dgm:cxnLst>
    <dgm:cxn modelId="{C8632F09-0586-4819-8076-CDA82B065133}" type="presOf" srcId="{BE3886A2-1940-4607-BCBE-D25C2D97ACD1}" destId="{9EB8716B-AE6F-47B6-AB79-90869438E0C6}" srcOrd="0" destOrd="0" presId="urn:microsoft.com/office/officeart/2005/8/layout/default"/>
    <dgm:cxn modelId="{5684246B-6535-4C79-B716-33E925113ED5}" type="presOf" srcId="{2680DC74-7C70-42E1-95C4-A3F6F0E810A4}" destId="{7F2A4FA7-A3D2-4153-B823-237C13281C22}" srcOrd="0" destOrd="0" presId="urn:microsoft.com/office/officeart/2005/8/layout/default"/>
    <dgm:cxn modelId="{AE95B60D-57B9-4830-9034-1E1372CD475C}" type="presOf" srcId="{4D178D8F-393D-45FC-B7BF-0C20714F9804}" destId="{D1D0D27D-EA13-4E23-BFB6-DE99F9102E8C}" srcOrd="0" destOrd="0" presId="urn:microsoft.com/office/officeart/2005/8/layout/default"/>
    <dgm:cxn modelId="{0DA6C416-F4B2-478E-A1DB-D6AAA7672A5F}" srcId="{4D178D8F-393D-45FC-B7BF-0C20714F9804}" destId="{2680DC74-7C70-42E1-95C4-A3F6F0E810A4}" srcOrd="0" destOrd="0" parTransId="{9EE6BFA6-3A7A-4C9E-919C-5465795F5889}" sibTransId="{710FDF86-A4F6-41CD-B145-D67478F9EAF8}"/>
    <dgm:cxn modelId="{661BD9AD-886A-4F6E-B351-0D087596186D}" srcId="{4D178D8F-393D-45FC-B7BF-0C20714F9804}" destId="{62C12C48-D729-44DF-AC08-2F4CDBBC339D}" srcOrd="4" destOrd="0" parTransId="{0453CB18-8031-4EC2-B98C-324CE6FC394F}" sibTransId="{EA608FE7-5C79-48DD-8273-18314A2692F1}"/>
    <dgm:cxn modelId="{9017DB8F-B871-44E9-85EF-B6C26692C108}" srcId="{4D178D8F-393D-45FC-B7BF-0C20714F9804}" destId="{55779E84-BDD9-48AC-BD5E-4806C127445A}" srcOrd="2" destOrd="0" parTransId="{4DD4F987-E4DE-4072-BF1B-E0158393F2D8}" sibTransId="{7BD0B621-1AFC-43C5-8D36-FE8A7C3F9F49}"/>
    <dgm:cxn modelId="{40CB2A46-9AB8-48BA-BAB3-0AA0F02D69B1}" type="presOf" srcId="{5C432380-0A66-464B-8A5B-B4148B4503B2}" destId="{FDA79312-BB8E-4585-9CA8-5667E1146C14}" srcOrd="0" destOrd="0" presId="urn:microsoft.com/office/officeart/2005/8/layout/default"/>
    <dgm:cxn modelId="{F1C44CFB-0A19-44A9-9C15-CBD0F854D5C7}" type="presOf" srcId="{55779E84-BDD9-48AC-BD5E-4806C127445A}" destId="{CE27572C-5DF9-4D61-BD1D-D44CA398DF5C}" srcOrd="0" destOrd="0" presId="urn:microsoft.com/office/officeart/2005/8/layout/default"/>
    <dgm:cxn modelId="{D36DA71B-7070-40E1-9C7D-26F76B3B9EEA}" srcId="{4D178D8F-393D-45FC-B7BF-0C20714F9804}" destId="{BE3886A2-1940-4607-BCBE-D25C2D97ACD1}" srcOrd="3" destOrd="0" parTransId="{D93764FA-4E6C-445F-BE7E-71EE062FDCEA}" sibTransId="{3ED41A9F-3A7A-4395-9D7E-BDD1D6BF62A0}"/>
    <dgm:cxn modelId="{94CBC36E-FCC6-4517-BD24-113FF5817648}" type="presOf" srcId="{62C12C48-D729-44DF-AC08-2F4CDBBC339D}" destId="{CEB3DF59-86A8-46E2-8C70-21DEA21DD5BC}" srcOrd="0" destOrd="0" presId="urn:microsoft.com/office/officeart/2005/8/layout/default"/>
    <dgm:cxn modelId="{4A0C3809-5625-44EE-9AED-EF724E28FAA9}" srcId="{4D178D8F-393D-45FC-B7BF-0C20714F9804}" destId="{5C432380-0A66-464B-8A5B-B4148B4503B2}" srcOrd="1" destOrd="0" parTransId="{D6F58361-33C6-4E8F-BBB9-F9E0A66261DF}" sibTransId="{658A0BBB-B52C-4182-893D-BCE2787E1DF5}"/>
    <dgm:cxn modelId="{3782EAD3-C040-43CF-96C4-C64A41FDEAE7}" type="presParOf" srcId="{D1D0D27D-EA13-4E23-BFB6-DE99F9102E8C}" destId="{7F2A4FA7-A3D2-4153-B823-237C13281C22}" srcOrd="0" destOrd="0" presId="urn:microsoft.com/office/officeart/2005/8/layout/default"/>
    <dgm:cxn modelId="{01C8CB32-8AE7-4050-949E-DC30CB3FDC78}" type="presParOf" srcId="{D1D0D27D-EA13-4E23-BFB6-DE99F9102E8C}" destId="{3F81E97F-AFE6-4108-A575-021A67B8514F}" srcOrd="1" destOrd="0" presId="urn:microsoft.com/office/officeart/2005/8/layout/default"/>
    <dgm:cxn modelId="{CBDE3E39-48A4-4B7C-B03C-1EE1DFF599DC}" type="presParOf" srcId="{D1D0D27D-EA13-4E23-BFB6-DE99F9102E8C}" destId="{FDA79312-BB8E-4585-9CA8-5667E1146C14}" srcOrd="2" destOrd="0" presId="urn:microsoft.com/office/officeart/2005/8/layout/default"/>
    <dgm:cxn modelId="{0B3EFDD3-F8B2-41B6-8F45-EDF53F5B5896}" type="presParOf" srcId="{D1D0D27D-EA13-4E23-BFB6-DE99F9102E8C}" destId="{488D071D-7F3B-4DE5-A7D3-D0631743D509}" srcOrd="3" destOrd="0" presId="urn:microsoft.com/office/officeart/2005/8/layout/default"/>
    <dgm:cxn modelId="{2C5DE001-AF57-4301-BDC1-E8B5B0F312B4}" type="presParOf" srcId="{D1D0D27D-EA13-4E23-BFB6-DE99F9102E8C}" destId="{CE27572C-5DF9-4D61-BD1D-D44CA398DF5C}" srcOrd="4" destOrd="0" presId="urn:microsoft.com/office/officeart/2005/8/layout/default"/>
    <dgm:cxn modelId="{0493D687-5326-4B4F-AE91-E130BDEAC4F5}" type="presParOf" srcId="{D1D0D27D-EA13-4E23-BFB6-DE99F9102E8C}" destId="{2B03B611-26DC-40E9-BB2D-53FB94F2844E}" srcOrd="5" destOrd="0" presId="urn:microsoft.com/office/officeart/2005/8/layout/default"/>
    <dgm:cxn modelId="{181D9712-F06F-421F-B1C2-98760F463CDD}" type="presParOf" srcId="{D1D0D27D-EA13-4E23-BFB6-DE99F9102E8C}" destId="{9EB8716B-AE6F-47B6-AB79-90869438E0C6}" srcOrd="6" destOrd="0" presId="urn:microsoft.com/office/officeart/2005/8/layout/default"/>
    <dgm:cxn modelId="{409EB412-98BB-45AC-A910-BD36942B387F}" type="presParOf" srcId="{D1D0D27D-EA13-4E23-BFB6-DE99F9102E8C}" destId="{8EE0AC12-9360-4D61-BA55-FD626D5E46E6}" srcOrd="7" destOrd="0" presId="urn:microsoft.com/office/officeart/2005/8/layout/default"/>
    <dgm:cxn modelId="{E8B292DF-0BD5-431F-B7C8-C25B738F2292}" type="presParOf" srcId="{D1D0D27D-EA13-4E23-BFB6-DE99F9102E8C}" destId="{CEB3DF59-86A8-46E2-8C70-21DEA21DD5B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A4FA7-A3D2-4153-B823-237C13281C22}">
      <dsp:nvSpPr>
        <dsp:cNvPr id="0" name=""/>
        <dsp:cNvSpPr/>
      </dsp:nvSpPr>
      <dsp:spPr>
        <a:xfrm>
          <a:off x="0" y="591343"/>
          <a:ext cx="2571749" cy="154305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k-TM" sz="3100" kern="1200" dirty="0" smtClean="0"/>
            <a:t>Lider-reformator</a:t>
          </a:r>
          <a:endParaRPr lang="ru-RU" sz="3100" kern="1200" dirty="0"/>
        </a:p>
      </dsp:txBody>
      <dsp:txXfrm>
        <a:off x="0" y="591343"/>
        <a:ext cx="2571749" cy="1543050"/>
      </dsp:txXfrm>
    </dsp:sp>
    <dsp:sp modelId="{FDA79312-BB8E-4585-9CA8-5667E1146C14}">
      <dsp:nvSpPr>
        <dsp:cNvPr id="0" name=""/>
        <dsp:cNvSpPr/>
      </dsp:nvSpPr>
      <dsp:spPr>
        <a:xfrm>
          <a:off x="2828925" y="591343"/>
          <a:ext cx="2571749" cy="154305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k-TM" sz="3100" kern="1200" dirty="0" smtClean="0"/>
            <a:t>Lider-rewolýusioner</a:t>
          </a:r>
          <a:endParaRPr lang="ru-RU" sz="3100" kern="1200" dirty="0"/>
        </a:p>
      </dsp:txBody>
      <dsp:txXfrm>
        <a:off x="2828925" y="591343"/>
        <a:ext cx="2571749" cy="1543050"/>
      </dsp:txXfrm>
    </dsp:sp>
    <dsp:sp modelId="{CE27572C-5DF9-4D61-BD1D-D44CA398DF5C}">
      <dsp:nvSpPr>
        <dsp:cNvPr id="0" name=""/>
        <dsp:cNvSpPr/>
      </dsp:nvSpPr>
      <dsp:spPr>
        <a:xfrm>
          <a:off x="5657849" y="591343"/>
          <a:ext cx="2571749" cy="1543050"/>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k-TM" sz="3100" kern="1200" dirty="0" smtClean="0"/>
            <a:t>Lider-konserwator</a:t>
          </a:r>
          <a:endParaRPr lang="ru-RU" sz="3100" kern="1200" dirty="0"/>
        </a:p>
      </dsp:txBody>
      <dsp:txXfrm>
        <a:off x="5657849" y="591343"/>
        <a:ext cx="2571749" cy="1543050"/>
      </dsp:txXfrm>
    </dsp:sp>
    <dsp:sp modelId="{9EB8716B-AE6F-47B6-AB79-90869438E0C6}">
      <dsp:nvSpPr>
        <dsp:cNvPr id="0" name=""/>
        <dsp:cNvSpPr/>
      </dsp:nvSpPr>
      <dsp:spPr>
        <a:xfrm>
          <a:off x="1414462" y="2391569"/>
          <a:ext cx="2571749" cy="1543050"/>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k-TM" sz="3100" kern="1200" dirty="0" smtClean="0"/>
            <a:t>Lider-awantýurist</a:t>
          </a:r>
          <a:endParaRPr lang="ru-RU" sz="3100" kern="1200" dirty="0"/>
        </a:p>
      </dsp:txBody>
      <dsp:txXfrm>
        <a:off x="1414462" y="2391569"/>
        <a:ext cx="2571749" cy="1543050"/>
      </dsp:txXfrm>
    </dsp:sp>
    <dsp:sp modelId="{CEB3DF59-86A8-46E2-8C70-21DEA21DD5BC}">
      <dsp:nvSpPr>
        <dsp:cNvPr id="0" name=""/>
        <dsp:cNvSpPr/>
      </dsp:nvSpPr>
      <dsp:spPr>
        <a:xfrm>
          <a:off x="4243387" y="2391569"/>
          <a:ext cx="2571749" cy="154305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k-TM" sz="3100" kern="1200" dirty="0" smtClean="0"/>
            <a:t>Lider-populist</a:t>
          </a:r>
          <a:endParaRPr lang="ru-RU" sz="3100" kern="1200" dirty="0"/>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20688"/>
            <a:ext cx="7772400" cy="172819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k-TM" dirty="0" smtClean="0">
                <a:latin typeface="Arial Rounded MT Bold" pitchFamily="34" charset="0"/>
              </a:rPr>
              <a:t>Syýasy häkimiýet, onuň sosial düzümi bölekleri we amala aşyrylyşy</a:t>
            </a:r>
            <a:endParaRPr lang="ru-RU" dirty="0"/>
          </a:p>
        </p:txBody>
      </p:sp>
      <p:sp>
        <p:nvSpPr>
          <p:cNvPr id="3" name="Подзаголовок 2"/>
          <p:cNvSpPr>
            <a:spLocks noGrp="1"/>
          </p:cNvSpPr>
          <p:nvPr>
            <p:ph type="subTitle" idx="1"/>
          </p:nvPr>
        </p:nvSpPr>
        <p:spPr>
          <a:xfrm>
            <a:off x="683568" y="2420888"/>
            <a:ext cx="7776864" cy="4104456"/>
          </a:xfrm>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r>
              <a:rPr lang="tk-TM" dirty="0"/>
              <a:t> </a:t>
            </a:r>
            <a:endParaRPr lang="tk-TM" dirty="0" smtClean="0"/>
          </a:p>
          <a:p>
            <a:pPr>
              <a:lnSpc>
                <a:spcPct val="150000"/>
              </a:lnSpc>
            </a:pPr>
            <a:r>
              <a:rPr lang="tk-TM" sz="4200" dirty="0" smtClean="0">
                <a:solidFill>
                  <a:schemeClr val="bg1"/>
                </a:solidFill>
                <a:latin typeface="Times New Roman" pitchFamily="18" charset="0"/>
                <a:cs typeface="Times New Roman" pitchFamily="18" charset="0"/>
              </a:rPr>
              <a:t>Syýasy häkimiýetiň düýp mazmuny.</a:t>
            </a:r>
          </a:p>
          <a:p>
            <a:pPr>
              <a:lnSpc>
                <a:spcPct val="150000"/>
              </a:lnSpc>
            </a:pPr>
            <a:r>
              <a:rPr lang="tk-TM" sz="4200" dirty="0" smtClean="0">
                <a:solidFill>
                  <a:schemeClr val="bg1"/>
                </a:solidFill>
                <a:latin typeface="Times New Roman" pitchFamily="18" charset="0"/>
                <a:cs typeface="Times New Roman" pitchFamily="18" charset="0"/>
              </a:rPr>
              <a:t>Syýasy häkimiýetiň we döwlet häkimiýetiň aýratynlyklary we özara baglanşygy</a:t>
            </a:r>
          </a:p>
          <a:p>
            <a:pPr>
              <a:lnSpc>
                <a:spcPct val="150000"/>
              </a:lnSpc>
            </a:pPr>
            <a:r>
              <a:rPr lang="tk-TM" sz="4200" dirty="0" smtClean="0">
                <a:solidFill>
                  <a:schemeClr val="bg1"/>
                </a:solidFill>
                <a:latin typeface="Times New Roman" pitchFamily="18" charset="0"/>
                <a:cs typeface="Times New Roman" pitchFamily="18" charset="0"/>
              </a:rPr>
              <a:t>Lider we onuň görnüşleri </a:t>
            </a:r>
          </a:p>
          <a:p>
            <a:pPr>
              <a:lnSpc>
                <a:spcPct val="150000"/>
              </a:lnSpc>
            </a:pPr>
            <a:endParaRPr lang="tk-TM" sz="4000" dirty="0" smtClean="0">
              <a:solidFill>
                <a:schemeClr val="bg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117190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pPr algn="l"/>
            <a:r>
              <a:rPr lang="hr-HR" dirty="0"/>
              <a:t>	</a:t>
            </a:r>
            <a:r>
              <a:rPr lang="en-US" sz="3100" i="1" dirty="0" err="1">
                <a:solidFill>
                  <a:srgbClr val="0070C0"/>
                </a:solidFill>
                <a:latin typeface="Arial Black" pitchFamily="34" charset="0"/>
              </a:rPr>
              <a:t>Syýasy</a:t>
            </a:r>
            <a:r>
              <a:rPr lang="en-US" sz="3100" i="1" dirty="0">
                <a:solidFill>
                  <a:srgbClr val="0070C0"/>
                </a:solidFill>
                <a:latin typeface="Arial Black" pitchFamily="34" charset="0"/>
              </a:rPr>
              <a:t> </a:t>
            </a:r>
            <a:r>
              <a:rPr lang="en-US" sz="3100" i="1" dirty="0" err="1">
                <a:solidFill>
                  <a:srgbClr val="0070C0"/>
                </a:solidFill>
                <a:latin typeface="Arial Black" pitchFamily="34" charset="0"/>
              </a:rPr>
              <a:t>häkimiýetiň</a:t>
            </a:r>
            <a:r>
              <a:rPr lang="en-US" sz="3100" i="1" dirty="0">
                <a:solidFill>
                  <a:srgbClr val="0070C0"/>
                </a:solidFill>
                <a:latin typeface="Arial Black" pitchFamily="34" charset="0"/>
              </a:rPr>
              <a:t> </a:t>
            </a:r>
            <a:r>
              <a:rPr lang="en-US" sz="3100" i="1" dirty="0" err="1">
                <a:solidFill>
                  <a:srgbClr val="0070C0"/>
                </a:solidFill>
                <a:latin typeface="Arial Black" pitchFamily="34" charset="0"/>
              </a:rPr>
              <a:t>esasy</a:t>
            </a:r>
            <a:r>
              <a:rPr lang="en-US" sz="3100" i="1" dirty="0">
                <a:solidFill>
                  <a:srgbClr val="0070C0"/>
                </a:solidFill>
                <a:latin typeface="Arial Black" pitchFamily="34" charset="0"/>
              </a:rPr>
              <a:t> </a:t>
            </a:r>
            <a:r>
              <a:rPr lang="en-US" sz="3100" i="1" dirty="0" err="1">
                <a:solidFill>
                  <a:srgbClr val="0070C0"/>
                </a:solidFill>
                <a:latin typeface="Arial Black" pitchFamily="34" charset="0"/>
              </a:rPr>
              <a:t>aýratynlyklary</a:t>
            </a:r>
            <a:r>
              <a:rPr lang="en-US" sz="3100" i="1" dirty="0" smtClean="0">
                <a:solidFill>
                  <a:srgbClr val="0070C0"/>
                </a:solidFill>
                <a:latin typeface="Arial Black" pitchFamily="34" charset="0"/>
              </a:rPr>
              <a:t>:</a:t>
            </a:r>
            <a:endParaRPr lang="ru-RU" sz="3100" dirty="0">
              <a:solidFill>
                <a:srgbClr val="0070C0"/>
              </a:solidFill>
              <a:latin typeface="Arial Black" pitchFamily="34" charset="0"/>
            </a:endParaRPr>
          </a:p>
        </p:txBody>
      </p:sp>
      <p:pic>
        <p:nvPicPr>
          <p:cNvPr id="4"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4680520" cy="36118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Прямоугольник 4"/>
          <p:cNvSpPr/>
          <p:nvPr/>
        </p:nvSpPr>
        <p:spPr>
          <a:xfrm>
            <a:off x="4659782" y="908720"/>
            <a:ext cx="4376714" cy="5632311"/>
          </a:xfrm>
          <a:prstGeom prst="rect">
            <a:avLst/>
          </a:prstGeom>
        </p:spPr>
        <p:txBody>
          <a:bodyPr wrap="square">
            <a:spAutoFit/>
          </a:bodyPr>
          <a:lstStyle/>
          <a:p>
            <a:pPr lvl="0"/>
            <a:r>
              <a:rPr lang="tk-TM" dirty="0" smtClean="0">
                <a:latin typeface="Bookman Old Style" pitchFamily="18" charset="0"/>
              </a:rPr>
              <a:t>1. </a:t>
            </a:r>
            <a:r>
              <a:rPr lang="en-US" sz="2000" dirty="0" err="1" smtClean="0">
                <a:solidFill>
                  <a:srgbClr val="0070C0"/>
                </a:solidFill>
                <a:latin typeface="Bookman Old Style" pitchFamily="18" charset="0"/>
              </a:rPr>
              <a:t>Ỷurduň</a:t>
            </a:r>
            <a:r>
              <a:rPr lang="en-US" sz="2000" dirty="0" smtClean="0">
                <a:solidFill>
                  <a:srgbClr val="0070C0"/>
                </a:solidFill>
                <a:latin typeface="Bookman Old Style" pitchFamily="18" charset="0"/>
              </a:rPr>
              <a:t> </a:t>
            </a:r>
            <a:r>
              <a:rPr lang="en-US" sz="2000" dirty="0" err="1">
                <a:solidFill>
                  <a:srgbClr val="0070C0"/>
                </a:solidFill>
                <a:latin typeface="Bookman Old Style" pitchFamily="18" charset="0"/>
              </a:rPr>
              <a:t>çäginde</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häkimlik</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etmekligiň</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dürli</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serişdelerini</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ulanmaklygyň</a:t>
            </a:r>
            <a:r>
              <a:rPr lang="en-US" sz="2000" dirty="0">
                <a:solidFill>
                  <a:srgbClr val="0070C0"/>
                </a:solidFill>
                <a:latin typeface="Bookman Old Style" pitchFamily="18" charset="0"/>
              </a:rPr>
              <a:t> </a:t>
            </a:r>
            <a:r>
              <a:rPr lang="en-US" sz="2000" dirty="0" smtClean="0">
                <a:solidFill>
                  <a:srgbClr val="0070C0"/>
                </a:solidFill>
                <a:latin typeface="Bookman Old Style" pitchFamily="18" charset="0"/>
              </a:rPr>
              <a:t> </a:t>
            </a:r>
            <a:r>
              <a:rPr lang="en-US" sz="2000" dirty="0" err="1">
                <a:solidFill>
                  <a:srgbClr val="0070C0"/>
                </a:solidFill>
                <a:latin typeface="Bookman Old Style" pitchFamily="18" charset="0"/>
              </a:rPr>
              <a:t>kanunalaýyklygy</a:t>
            </a:r>
            <a:r>
              <a:rPr lang="en-US" sz="2000" dirty="0">
                <a:solidFill>
                  <a:srgbClr val="0070C0"/>
                </a:solidFill>
                <a:latin typeface="Bookman Old Style" pitchFamily="18" charset="0"/>
              </a:rPr>
              <a:t>;</a:t>
            </a:r>
            <a:endParaRPr lang="ru-RU" sz="2000" dirty="0">
              <a:solidFill>
                <a:srgbClr val="0070C0"/>
              </a:solidFill>
              <a:latin typeface="Bookman Old Style" pitchFamily="18" charset="0"/>
            </a:endParaRPr>
          </a:p>
          <a:p>
            <a:pPr lvl="0"/>
            <a:r>
              <a:rPr lang="tk-TM" sz="2000" dirty="0" smtClean="0">
                <a:solidFill>
                  <a:srgbClr val="0070C0"/>
                </a:solidFill>
                <a:latin typeface="Bookman Old Style" pitchFamily="18" charset="0"/>
              </a:rPr>
              <a:t>2. </a:t>
            </a:r>
            <a:r>
              <a:rPr lang="en-US" sz="2000" dirty="0" err="1" smtClean="0">
                <a:solidFill>
                  <a:srgbClr val="0070C0"/>
                </a:solidFill>
                <a:latin typeface="Bookman Old Style" pitchFamily="18" charset="0"/>
              </a:rPr>
              <a:t>Çykarýan</a:t>
            </a:r>
            <a:r>
              <a:rPr lang="en-US" sz="2000" dirty="0" smtClean="0">
                <a:solidFill>
                  <a:srgbClr val="0070C0"/>
                </a:solidFill>
                <a:latin typeface="Bookman Old Style" pitchFamily="18" charset="0"/>
              </a:rPr>
              <a:t>  </a:t>
            </a:r>
            <a:r>
              <a:rPr lang="en-US" sz="2000" dirty="0" err="1">
                <a:solidFill>
                  <a:srgbClr val="0070C0"/>
                </a:solidFill>
                <a:latin typeface="Bookman Old Style" pitchFamily="18" charset="0"/>
              </a:rPr>
              <a:t>kararlarynyň</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ähli</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jemgyýet</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agzalary</a:t>
            </a:r>
            <a:r>
              <a:rPr lang="en-US" sz="2000" dirty="0">
                <a:solidFill>
                  <a:srgbClr val="0070C0"/>
                </a:solidFill>
                <a:latin typeface="Bookman Old Style" pitchFamily="18" charset="0"/>
              </a:rPr>
              <a:t> </a:t>
            </a:r>
            <a:r>
              <a:rPr lang="en-US" sz="2000" dirty="0" err="1" smtClean="0">
                <a:solidFill>
                  <a:srgbClr val="0070C0"/>
                </a:solidFill>
                <a:latin typeface="Bookman Old Style" pitchFamily="18" charset="0"/>
              </a:rPr>
              <a:t>üçin</a:t>
            </a:r>
            <a:r>
              <a:rPr lang="tk-TM" sz="2000" dirty="0" smtClean="0">
                <a:solidFill>
                  <a:srgbClr val="0070C0"/>
                </a:solidFill>
                <a:latin typeface="Bookman Old Style" pitchFamily="18" charset="0"/>
              </a:rPr>
              <a:t> h</a:t>
            </a:r>
            <a:r>
              <a:rPr lang="en-US" sz="2000" dirty="0" err="1" smtClean="0">
                <a:solidFill>
                  <a:srgbClr val="0070C0"/>
                </a:solidFill>
                <a:latin typeface="Bookman Old Style" pitchFamily="18" charset="0"/>
              </a:rPr>
              <a:t>ökmanylygy</a:t>
            </a:r>
            <a:r>
              <a:rPr lang="en-US" sz="2000" dirty="0">
                <a:solidFill>
                  <a:srgbClr val="0070C0"/>
                </a:solidFill>
                <a:latin typeface="Bookman Old Style" pitchFamily="18" charset="0"/>
              </a:rPr>
              <a:t>;</a:t>
            </a:r>
            <a:endParaRPr lang="ru-RU" sz="2000" dirty="0">
              <a:solidFill>
                <a:srgbClr val="0070C0"/>
              </a:solidFill>
              <a:latin typeface="Bookman Old Style" pitchFamily="18" charset="0"/>
            </a:endParaRPr>
          </a:p>
          <a:p>
            <a:pPr lvl="0"/>
            <a:r>
              <a:rPr lang="tk-TM" sz="2000" dirty="0" smtClean="0">
                <a:solidFill>
                  <a:srgbClr val="0070C0"/>
                </a:solidFill>
                <a:latin typeface="Bookman Old Style" pitchFamily="18" charset="0"/>
              </a:rPr>
              <a:t>3. </a:t>
            </a:r>
            <a:r>
              <a:rPr lang="en-US" sz="2000" dirty="0" err="1" smtClean="0">
                <a:solidFill>
                  <a:srgbClr val="0070C0"/>
                </a:solidFill>
                <a:latin typeface="Bookman Old Style" pitchFamily="18" charset="0"/>
              </a:rPr>
              <a:t>Jemgyýetiň</a:t>
            </a:r>
            <a:r>
              <a:rPr lang="en-US" sz="2000" dirty="0" smtClean="0">
                <a:solidFill>
                  <a:srgbClr val="0070C0"/>
                </a:solidFill>
                <a:latin typeface="Bookman Old Style" pitchFamily="18" charset="0"/>
              </a:rPr>
              <a:t> </a:t>
            </a:r>
            <a:r>
              <a:rPr lang="en-US" sz="2000" dirty="0" err="1">
                <a:solidFill>
                  <a:srgbClr val="0070C0"/>
                </a:solidFill>
                <a:latin typeface="Bookman Old Style" pitchFamily="18" charset="0"/>
              </a:rPr>
              <a:t>ähli</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adamlaryna</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kanunyň</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üsti</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bilen</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ýüzlenip</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bilmekligi</a:t>
            </a:r>
            <a:r>
              <a:rPr lang="en-US" sz="2000" dirty="0">
                <a:solidFill>
                  <a:srgbClr val="0070C0"/>
                </a:solidFill>
                <a:latin typeface="Bookman Old Style" pitchFamily="18" charset="0"/>
              </a:rPr>
              <a:t>;</a:t>
            </a:r>
            <a:endParaRPr lang="ru-RU" sz="2000" dirty="0">
              <a:solidFill>
                <a:srgbClr val="0070C0"/>
              </a:solidFill>
              <a:latin typeface="Bookman Old Style" pitchFamily="18" charset="0"/>
            </a:endParaRPr>
          </a:p>
          <a:p>
            <a:pPr lvl="0"/>
            <a:r>
              <a:rPr lang="tk-TM" sz="2000" dirty="0" smtClean="0">
                <a:solidFill>
                  <a:srgbClr val="0070C0"/>
                </a:solidFill>
                <a:latin typeface="Bookman Old Style" pitchFamily="18" charset="0"/>
              </a:rPr>
              <a:t>4. </a:t>
            </a:r>
            <a:r>
              <a:rPr lang="en-US" sz="2000" dirty="0" err="1" smtClean="0">
                <a:solidFill>
                  <a:srgbClr val="0070C0"/>
                </a:solidFill>
                <a:latin typeface="Bookman Old Style" pitchFamily="18" charset="0"/>
              </a:rPr>
              <a:t>Karar</a:t>
            </a:r>
            <a:r>
              <a:rPr lang="en-US" sz="2000" dirty="0" smtClean="0">
                <a:solidFill>
                  <a:srgbClr val="0070C0"/>
                </a:solidFill>
                <a:latin typeface="Bookman Old Style" pitchFamily="18" charset="0"/>
              </a:rPr>
              <a:t> </a:t>
            </a:r>
            <a:r>
              <a:rPr lang="en-US" sz="2000" dirty="0" err="1">
                <a:solidFill>
                  <a:srgbClr val="0070C0"/>
                </a:solidFill>
                <a:latin typeface="Bookman Old Style" pitchFamily="18" charset="0"/>
              </a:rPr>
              <a:t>kabul</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edýän</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bir</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merkeziň</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bolmagy</a:t>
            </a:r>
            <a:r>
              <a:rPr lang="en-US" sz="2000" dirty="0">
                <a:solidFill>
                  <a:srgbClr val="0070C0"/>
                </a:solidFill>
                <a:latin typeface="Bookman Old Style" pitchFamily="18" charset="0"/>
              </a:rPr>
              <a:t>;</a:t>
            </a:r>
            <a:endParaRPr lang="ru-RU" sz="2000" dirty="0">
              <a:solidFill>
                <a:srgbClr val="0070C0"/>
              </a:solidFill>
              <a:latin typeface="Bookman Old Style" pitchFamily="18" charset="0"/>
            </a:endParaRPr>
          </a:p>
          <a:p>
            <a:pPr lvl="0"/>
            <a:r>
              <a:rPr lang="tk-TM" sz="2000" dirty="0" smtClean="0">
                <a:solidFill>
                  <a:srgbClr val="0070C0"/>
                </a:solidFill>
                <a:latin typeface="Bookman Old Style" pitchFamily="18" charset="0"/>
              </a:rPr>
              <a:t>5. </a:t>
            </a:r>
            <a:r>
              <a:rPr lang="en-US" sz="2000" dirty="0" err="1" smtClean="0">
                <a:solidFill>
                  <a:srgbClr val="0070C0"/>
                </a:solidFill>
                <a:latin typeface="Bookman Old Style" pitchFamily="18" charset="0"/>
              </a:rPr>
              <a:t>Häkimiýet</a:t>
            </a:r>
            <a:r>
              <a:rPr lang="en-US" sz="2000" dirty="0" smtClean="0">
                <a:solidFill>
                  <a:srgbClr val="0070C0"/>
                </a:solidFill>
                <a:latin typeface="Bookman Old Style" pitchFamily="18" charset="0"/>
              </a:rPr>
              <a:t> </a:t>
            </a:r>
            <a:r>
              <a:rPr lang="en-US" sz="2000" dirty="0" err="1">
                <a:solidFill>
                  <a:srgbClr val="0070C0"/>
                </a:solidFill>
                <a:latin typeface="Bookman Old Style" pitchFamily="18" charset="0"/>
              </a:rPr>
              <a:t>üçin</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oňaýly</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jemgyýetçilik</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garaýşyny</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döretmek</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üçin</a:t>
            </a:r>
            <a:r>
              <a:rPr lang="en-US" sz="2000" dirty="0">
                <a:solidFill>
                  <a:srgbClr val="0070C0"/>
                </a:solidFill>
                <a:latin typeface="Bookman Old Style" pitchFamily="18" charset="0"/>
              </a:rPr>
              <a:t>  </a:t>
            </a:r>
            <a:r>
              <a:rPr lang="en-US" sz="2000" dirty="0" smtClean="0">
                <a:solidFill>
                  <a:srgbClr val="0070C0"/>
                </a:solidFill>
                <a:latin typeface="Bookman Old Style" pitchFamily="18" charset="0"/>
              </a:rPr>
              <a:t>  </a:t>
            </a:r>
            <a:r>
              <a:rPr lang="en-US" sz="2000" dirty="0" err="1">
                <a:solidFill>
                  <a:srgbClr val="0070C0"/>
                </a:solidFill>
                <a:latin typeface="Bookman Old Style" pitchFamily="18" charset="0"/>
              </a:rPr>
              <a:t>köpçülikleýin</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habar</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beriş</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serişdelerini</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ulanmagy</a:t>
            </a:r>
            <a:r>
              <a:rPr lang="en-US" sz="2000" dirty="0">
                <a:solidFill>
                  <a:srgbClr val="0070C0"/>
                </a:solidFill>
                <a:latin typeface="Bookman Old Style" pitchFamily="18" charset="0"/>
              </a:rPr>
              <a:t>;</a:t>
            </a:r>
            <a:endParaRPr lang="ru-RU" sz="2000" dirty="0">
              <a:solidFill>
                <a:srgbClr val="0070C0"/>
              </a:solidFill>
              <a:latin typeface="Bookman Old Style" pitchFamily="18" charset="0"/>
            </a:endParaRPr>
          </a:p>
          <a:p>
            <a:pPr lvl="0"/>
            <a:r>
              <a:rPr lang="tk-TM" sz="2000" dirty="0" smtClean="0">
                <a:solidFill>
                  <a:srgbClr val="0070C0"/>
                </a:solidFill>
                <a:latin typeface="Bookman Old Style" pitchFamily="18" charset="0"/>
              </a:rPr>
              <a:t>6. </a:t>
            </a:r>
            <a:r>
              <a:rPr lang="en-US" sz="2000" dirty="0" err="1" smtClean="0">
                <a:solidFill>
                  <a:srgbClr val="0070C0"/>
                </a:solidFill>
                <a:latin typeface="Bookman Old Style" pitchFamily="18" charset="0"/>
              </a:rPr>
              <a:t>Sosial</a:t>
            </a:r>
            <a:r>
              <a:rPr lang="en-US" sz="2000" dirty="0" smtClean="0">
                <a:solidFill>
                  <a:srgbClr val="0070C0"/>
                </a:solidFill>
                <a:latin typeface="Bookman Old Style" pitchFamily="18" charset="0"/>
              </a:rPr>
              <a:t> </a:t>
            </a:r>
            <a:r>
              <a:rPr lang="en-US" sz="2000" dirty="0" err="1">
                <a:solidFill>
                  <a:srgbClr val="0070C0"/>
                </a:solidFill>
                <a:latin typeface="Bookman Old Style" pitchFamily="18" charset="0"/>
              </a:rPr>
              <a:t>toparlaryň</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arasynda</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konflikt</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dörän</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ýagdaýda</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araçy</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bolup</a:t>
            </a:r>
            <a:r>
              <a:rPr lang="en-US" sz="2000" dirty="0">
                <a:solidFill>
                  <a:srgbClr val="0070C0"/>
                </a:solidFill>
                <a:latin typeface="Bookman Old Style" pitchFamily="18" charset="0"/>
              </a:rPr>
              <a:t> </a:t>
            </a:r>
            <a:r>
              <a:rPr lang="en-US" sz="2000" dirty="0" err="1">
                <a:solidFill>
                  <a:srgbClr val="0070C0"/>
                </a:solidFill>
                <a:latin typeface="Bookman Old Style" pitchFamily="18" charset="0"/>
              </a:rPr>
              <a:t>çykyş</a:t>
            </a:r>
            <a:r>
              <a:rPr lang="en-US" sz="2000" dirty="0">
                <a:solidFill>
                  <a:srgbClr val="0070C0"/>
                </a:solidFill>
                <a:latin typeface="Bookman Old Style" pitchFamily="18" charset="0"/>
              </a:rPr>
              <a:t> </a:t>
            </a:r>
            <a:r>
              <a:rPr lang="en-US" sz="2000" dirty="0" smtClean="0">
                <a:solidFill>
                  <a:srgbClr val="0070C0"/>
                </a:solidFill>
                <a:latin typeface="Bookman Old Style" pitchFamily="18" charset="0"/>
              </a:rPr>
              <a:t> </a:t>
            </a:r>
            <a:r>
              <a:rPr lang="en-US" sz="2000" dirty="0" err="1">
                <a:solidFill>
                  <a:srgbClr val="0070C0"/>
                </a:solidFill>
                <a:latin typeface="Bookman Old Style" pitchFamily="18" charset="0"/>
              </a:rPr>
              <a:t>etmegi</a:t>
            </a:r>
            <a:r>
              <a:rPr lang="en-US" sz="2000" dirty="0">
                <a:solidFill>
                  <a:srgbClr val="0070C0"/>
                </a:solidFill>
                <a:latin typeface="Bookman Old Style" pitchFamily="18" charset="0"/>
              </a:rPr>
              <a:t>.</a:t>
            </a:r>
            <a:endParaRPr lang="ru-RU" sz="2000" dirty="0">
              <a:solidFill>
                <a:srgbClr val="0070C0"/>
              </a:solidFill>
              <a:latin typeface="Bookman Old Style" pitchFamily="18" charset="0"/>
            </a:endParaRPr>
          </a:p>
        </p:txBody>
      </p:sp>
    </p:spTree>
    <p:extLst>
      <p:ext uri="{BB962C8B-B14F-4D97-AF65-F5344CB8AC3E}">
        <p14:creationId xmlns:p14="http://schemas.microsoft.com/office/powerpoint/2010/main" val="2729754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8229600" cy="4525963"/>
          </a:xfrm>
        </p:spPr>
        <p:txBody>
          <a:bodyPr>
            <a:normAutofit fontScale="92500" lnSpcReduction="20000"/>
          </a:bodyPr>
          <a:lstStyle/>
          <a:p>
            <a:pPr marL="0" indent="0" algn="ctr">
              <a:buNone/>
            </a:pPr>
            <a:r>
              <a:rPr lang="hr-HR" b="1" dirty="0" smtClean="0">
                <a:solidFill>
                  <a:srgbClr val="FFC000"/>
                </a:solidFill>
              </a:rPr>
              <a:t>Häkimiýetiň  </a:t>
            </a:r>
            <a:r>
              <a:rPr lang="hr-HR" b="1" dirty="0">
                <a:solidFill>
                  <a:srgbClr val="FFC000"/>
                </a:solidFill>
              </a:rPr>
              <a:t>ýüze çykmagynyň   dürli görnüşlerini görkezmek bolar :</a:t>
            </a:r>
            <a:endParaRPr lang="ru-RU" dirty="0">
              <a:solidFill>
                <a:srgbClr val="FFC000"/>
              </a:solidFill>
            </a:endParaRPr>
          </a:p>
          <a:p>
            <a:pPr lvl="0"/>
            <a:r>
              <a:rPr lang="ru-RU" sz="4300" b="1" dirty="0" err="1">
                <a:solidFill>
                  <a:srgbClr val="FFC000"/>
                </a:solidFill>
              </a:rPr>
              <a:t>Zorluk</a:t>
            </a:r>
            <a:r>
              <a:rPr lang="ru-RU" sz="4300" b="1" dirty="0">
                <a:solidFill>
                  <a:srgbClr val="FFC000"/>
                </a:solidFill>
              </a:rPr>
              <a:t>; </a:t>
            </a:r>
            <a:endParaRPr lang="ru-RU" sz="4300" dirty="0">
              <a:solidFill>
                <a:srgbClr val="FFC000"/>
              </a:solidFill>
            </a:endParaRPr>
          </a:p>
          <a:p>
            <a:r>
              <a:rPr lang="ru-RU" sz="4300" b="1" dirty="0" err="1" smtClean="0">
                <a:solidFill>
                  <a:srgbClr val="FFC000"/>
                </a:solidFill>
              </a:rPr>
              <a:t>Temmi</a:t>
            </a:r>
            <a:r>
              <a:rPr lang="ru-RU" sz="4300" b="1" dirty="0" smtClean="0">
                <a:solidFill>
                  <a:srgbClr val="FFC000"/>
                </a:solidFill>
              </a:rPr>
              <a:t> </a:t>
            </a:r>
            <a:r>
              <a:rPr lang="ru-RU" sz="4300" b="1" dirty="0" err="1">
                <a:solidFill>
                  <a:srgbClr val="FFC000"/>
                </a:solidFill>
              </a:rPr>
              <a:t>bermek</a:t>
            </a:r>
            <a:r>
              <a:rPr lang="ru-RU" sz="4300" b="1" dirty="0">
                <a:solidFill>
                  <a:srgbClr val="FFC000"/>
                </a:solidFill>
              </a:rPr>
              <a:t>; </a:t>
            </a:r>
            <a:endParaRPr lang="ru-RU" sz="4300" dirty="0">
              <a:solidFill>
                <a:srgbClr val="FFC000"/>
              </a:solidFill>
            </a:endParaRPr>
          </a:p>
          <a:p>
            <a:r>
              <a:rPr lang="hr-HR" sz="4300" b="1" dirty="0" smtClean="0">
                <a:solidFill>
                  <a:srgbClr val="FFC000"/>
                </a:solidFill>
              </a:rPr>
              <a:t>Sylaglamak</a:t>
            </a:r>
            <a:r>
              <a:rPr lang="hr-HR" sz="4300" b="1" dirty="0">
                <a:solidFill>
                  <a:srgbClr val="FFC000"/>
                </a:solidFill>
              </a:rPr>
              <a:t>;</a:t>
            </a:r>
            <a:endParaRPr lang="ru-RU" sz="4300" dirty="0">
              <a:solidFill>
                <a:srgbClr val="FFC000"/>
              </a:solidFill>
            </a:endParaRPr>
          </a:p>
          <a:p>
            <a:r>
              <a:rPr lang="hr-HR" sz="4300" b="1" dirty="0" smtClean="0">
                <a:solidFill>
                  <a:srgbClr val="FFC000"/>
                </a:solidFill>
              </a:rPr>
              <a:t>Gözegçilik </a:t>
            </a:r>
            <a:r>
              <a:rPr lang="hr-HR" sz="4300" b="1" dirty="0">
                <a:solidFill>
                  <a:srgbClr val="FFC000"/>
                </a:solidFill>
              </a:rPr>
              <a:t>etmek;</a:t>
            </a:r>
            <a:endParaRPr lang="ru-RU" sz="4300" dirty="0">
              <a:solidFill>
                <a:srgbClr val="FFC000"/>
              </a:solidFill>
            </a:endParaRPr>
          </a:p>
          <a:p>
            <a:r>
              <a:rPr lang="hr-HR" sz="4300" b="1" dirty="0" smtClean="0">
                <a:solidFill>
                  <a:srgbClr val="FFC000"/>
                </a:solidFill>
              </a:rPr>
              <a:t>Dolandyrmak</a:t>
            </a:r>
            <a:r>
              <a:rPr lang="hr-HR" sz="4300" b="1" dirty="0">
                <a:solidFill>
                  <a:srgbClr val="FFC000"/>
                </a:solidFill>
              </a:rPr>
              <a:t>;</a:t>
            </a:r>
            <a:endParaRPr lang="ru-RU" sz="4300" dirty="0">
              <a:solidFill>
                <a:srgbClr val="FFC000"/>
              </a:solidFill>
            </a:endParaRPr>
          </a:p>
          <a:p>
            <a:r>
              <a:rPr lang="hr-HR" sz="4300" b="1" dirty="0" smtClean="0">
                <a:solidFill>
                  <a:srgbClr val="FFC000"/>
                </a:solidFill>
              </a:rPr>
              <a:t>Bäsleşlik</a:t>
            </a:r>
            <a:r>
              <a:rPr lang="hr-HR" sz="4300" b="1" dirty="0">
                <a:solidFill>
                  <a:srgbClr val="FFC000"/>
                </a:solidFill>
              </a:rPr>
              <a:t>;</a:t>
            </a:r>
            <a:endParaRPr lang="ru-RU" sz="4300" dirty="0">
              <a:solidFill>
                <a:srgbClr val="FFC000"/>
              </a:solidFill>
            </a:endParaRPr>
          </a:p>
          <a:p>
            <a:endParaRPr lang="ru-RU" dirty="0"/>
          </a:p>
        </p:txBody>
      </p:sp>
      <p:pic>
        <p:nvPicPr>
          <p:cNvPr id="6146" name="Picture 2" descr="C:\Users\Haci_compyuter\Desktop\bossan\suwratlar\tiran-ne-demek-tiranlik-nedir-tarih-sahnesindeki-yeri-nedir-tiran-nedir-kisaca-ne-anlama-gelir-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412776"/>
            <a:ext cx="4578875" cy="49685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48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aci_compyuter\Desktop\bossan\suwratlar\the-pri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3744416" cy="54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63259" y="538568"/>
            <a:ext cx="4680520" cy="5632311"/>
          </a:xfrm>
          <a:prstGeom prst="rect">
            <a:avLst/>
          </a:prstGeom>
        </p:spPr>
        <p:txBody>
          <a:bodyPr wrap="square">
            <a:spAutoFit/>
          </a:bodyPr>
          <a:lstStyle/>
          <a:p>
            <a:pPr lvl="0">
              <a:lnSpc>
                <a:spcPct val="150000"/>
              </a:lnSpc>
            </a:pPr>
            <a:r>
              <a:rPr lang="ru-RU" dirty="0" smtClean="0">
                <a:solidFill>
                  <a:srgbClr val="C00000"/>
                </a:solidFill>
                <a:latin typeface="Bookman Old Style" pitchFamily="18" charset="0"/>
              </a:rPr>
              <a:t>1. </a:t>
            </a:r>
            <a:r>
              <a:rPr lang="ru-RU" sz="2000" dirty="0" err="1" smtClean="0">
                <a:solidFill>
                  <a:srgbClr val="C00000"/>
                </a:solidFill>
                <a:latin typeface="Bookman Old Style" pitchFamily="18" charset="0"/>
              </a:rPr>
              <a:t>Lideriň</a:t>
            </a:r>
            <a:r>
              <a:rPr lang="ru-RU" sz="2000" dirty="0" smtClean="0">
                <a:solidFill>
                  <a:srgbClr val="C00000"/>
                </a:solidFill>
                <a:latin typeface="Bookman Old Style" pitchFamily="18" charset="0"/>
              </a:rPr>
              <a:t> </a:t>
            </a:r>
            <a:r>
              <a:rPr lang="ru-RU" sz="2000" dirty="0" err="1">
                <a:solidFill>
                  <a:srgbClr val="C00000"/>
                </a:solidFill>
                <a:latin typeface="Bookman Old Style" pitchFamily="18" charset="0"/>
              </a:rPr>
              <a:t>häkimýeti</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hemişe</a:t>
            </a:r>
            <a:r>
              <a:rPr lang="ru-RU" sz="2000" dirty="0">
                <a:solidFill>
                  <a:srgbClr val="C00000"/>
                </a:solidFill>
                <a:latin typeface="Bookman Old Style" pitchFamily="18" charset="0"/>
              </a:rPr>
              <a:t> </a:t>
            </a:r>
            <a:r>
              <a:rPr lang="ru-RU" sz="2000" dirty="0" err="1" smtClean="0">
                <a:solidFill>
                  <a:srgbClr val="C00000"/>
                </a:solidFill>
                <a:latin typeface="Bookman Old Style" pitchFamily="18" charset="0"/>
              </a:rPr>
              <a:t>onuň</a:t>
            </a:r>
            <a:r>
              <a:rPr lang="ru-RU" sz="2000" dirty="0" smtClean="0">
                <a:solidFill>
                  <a:srgbClr val="C00000"/>
                </a:solidFill>
                <a:latin typeface="Bookman Old Style" pitchFamily="18" charset="0"/>
              </a:rPr>
              <a:t> </a:t>
            </a:r>
            <a:r>
              <a:rPr lang="ru-RU" sz="2000" dirty="0" err="1" smtClean="0">
                <a:solidFill>
                  <a:srgbClr val="C00000"/>
                </a:solidFill>
                <a:latin typeface="Bookman Old Style" pitchFamily="18" charset="0"/>
              </a:rPr>
              <a:t>töwerekdäkileriniň</a:t>
            </a:r>
            <a:r>
              <a:rPr lang="ru-RU" sz="2000" dirty="0" smtClean="0">
                <a:solidFill>
                  <a:srgbClr val="C00000"/>
                </a:solidFill>
                <a:latin typeface="Bookman Old Style" pitchFamily="18" charset="0"/>
              </a:rPr>
              <a:t> </a:t>
            </a:r>
            <a:r>
              <a:rPr lang="ru-RU" sz="2000" dirty="0" err="1">
                <a:solidFill>
                  <a:srgbClr val="C00000"/>
                </a:solidFill>
                <a:latin typeface="Bookman Old Style" pitchFamily="18" charset="0"/>
              </a:rPr>
              <a:t>goldawyna</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we</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ýardamyna</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daýanmalydyr</a:t>
            </a:r>
            <a:r>
              <a:rPr lang="ru-RU" sz="2000" dirty="0">
                <a:solidFill>
                  <a:srgbClr val="C00000"/>
                </a:solidFill>
                <a:latin typeface="Bookman Old Style" pitchFamily="18" charset="0"/>
              </a:rPr>
              <a:t>.</a:t>
            </a:r>
          </a:p>
          <a:p>
            <a:pPr lvl="0">
              <a:lnSpc>
                <a:spcPct val="150000"/>
              </a:lnSpc>
            </a:pPr>
            <a:r>
              <a:rPr lang="ru-RU" sz="2000" dirty="0" smtClean="0">
                <a:solidFill>
                  <a:srgbClr val="C00000"/>
                </a:solidFill>
                <a:latin typeface="Bookman Old Style" pitchFamily="18" charset="0"/>
              </a:rPr>
              <a:t>2. </a:t>
            </a:r>
            <a:r>
              <a:rPr lang="ru-RU" sz="2000" dirty="0" err="1" smtClean="0">
                <a:solidFill>
                  <a:srgbClr val="C00000"/>
                </a:solidFill>
                <a:latin typeface="Bookman Old Style" pitchFamily="18" charset="0"/>
              </a:rPr>
              <a:t>Golastyndakylar</a:t>
            </a:r>
            <a:r>
              <a:rPr lang="ru-RU" sz="2000" dirty="0" smtClean="0">
                <a:solidFill>
                  <a:srgbClr val="C00000"/>
                </a:solidFill>
                <a:latin typeface="Bookman Old Style" pitchFamily="18" charset="0"/>
              </a:rPr>
              <a:t> </a:t>
            </a:r>
            <a:r>
              <a:rPr lang="ru-RU" sz="2000" dirty="0" err="1">
                <a:solidFill>
                  <a:srgbClr val="C00000"/>
                </a:solidFill>
                <a:latin typeface="Bookman Old Style" pitchFamily="18" charset="0"/>
              </a:rPr>
              <a:t>liderden</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nämä</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garaşýandygyny</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hem-de</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lider</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hem</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öz</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gezeginde</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olardan</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nämä</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garaşýandygyny</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bilmelidir</a:t>
            </a:r>
            <a:r>
              <a:rPr lang="ru-RU" sz="2000" dirty="0">
                <a:solidFill>
                  <a:srgbClr val="C00000"/>
                </a:solidFill>
                <a:latin typeface="Bookman Old Style" pitchFamily="18" charset="0"/>
              </a:rPr>
              <a:t>. </a:t>
            </a:r>
          </a:p>
          <a:p>
            <a:pPr lvl="0">
              <a:lnSpc>
                <a:spcPct val="150000"/>
              </a:lnSpc>
            </a:pPr>
            <a:r>
              <a:rPr lang="ru-RU" sz="2000" dirty="0" smtClean="0">
                <a:solidFill>
                  <a:srgbClr val="C00000"/>
                </a:solidFill>
                <a:latin typeface="Bookman Old Style" pitchFamily="18" charset="0"/>
              </a:rPr>
              <a:t>3. </a:t>
            </a:r>
            <a:r>
              <a:rPr lang="ru-RU" sz="2000" dirty="0" err="1" smtClean="0">
                <a:solidFill>
                  <a:srgbClr val="C00000"/>
                </a:solidFill>
                <a:latin typeface="Bookman Old Style" pitchFamily="18" charset="0"/>
              </a:rPr>
              <a:t>Lider</a:t>
            </a:r>
            <a:r>
              <a:rPr lang="ru-RU" sz="2000" dirty="0" smtClean="0">
                <a:solidFill>
                  <a:srgbClr val="C00000"/>
                </a:solidFill>
                <a:latin typeface="Bookman Old Style" pitchFamily="18" charset="0"/>
              </a:rPr>
              <a:t> </a:t>
            </a:r>
            <a:r>
              <a:rPr lang="ru-RU" sz="2000" dirty="0" err="1">
                <a:solidFill>
                  <a:srgbClr val="C00000"/>
                </a:solidFill>
                <a:latin typeface="Bookman Old Style" pitchFamily="18" charset="0"/>
              </a:rPr>
              <a:t>islendik</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kynçylyklardan</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baş</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alyp</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çykmagy</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başarmalydyr</a:t>
            </a:r>
            <a:r>
              <a:rPr lang="ru-RU" sz="2000" dirty="0">
                <a:solidFill>
                  <a:srgbClr val="C00000"/>
                </a:solidFill>
                <a:latin typeface="Bookman Old Style" pitchFamily="18" charset="0"/>
              </a:rPr>
              <a:t>.</a:t>
            </a:r>
          </a:p>
          <a:p>
            <a:pPr lvl="0">
              <a:lnSpc>
                <a:spcPct val="150000"/>
              </a:lnSpc>
            </a:pPr>
            <a:r>
              <a:rPr lang="ru-RU" sz="2000" dirty="0" smtClean="0">
                <a:solidFill>
                  <a:srgbClr val="C00000"/>
                </a:solidFill>
                <a:latin typeface="Bookman Old Style" pitchFamily="18" charset="0"/>
              </a:rPr>
              <a:t>4. </a:t>
            </a:r>
            <a:r>
              <a:rPr lang="ru-RU" sz="2000" dirty="0" err="1" smtClean="0">
                <a:solidFill>
                  <a:srgbClr val="C00000"/>
                </a:solidFill>
                <a:latin typeface="Bookman Old Style" pitchFamily="18" charset="0"/>
              </a:rPr>
              <a:t>Lider</a:t>
            </a:r>
            <a:r>
              <a:rPr lang="ru-RU" sz="2000" dirty="0" smtClean="0">
                <a:solidFill>
                  <a:srgbClr val="C00000"/>
                </a:solidFill>
                <a:latin typeface="Bookman Old Style" pitchFamily="18" charset="0"/>
              </a:rPr>
              <a:t> </a:t>
            </a:r>
            <a:r>
              <a:rPr lang="ru-RU" sz="2000" dirty="0" err="1">
                <a:solidFill>
                  <a:srgbClr val="C00000"/>
                </a:solidFill>
                <a:latin typeface="Bookman Old Style" pitchFamily="18" charset="0"/>
              </a:rPr>
              <a:t>öz</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töweregindäki</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üçin</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mydama</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adalatlylygyň</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nusgasy</a:t>
            </a:r>
            <a:r>
              <a:rPr lang="ru-RU" sz="2000" dirty="0">
                <a:solidFill>
                  <a:srgbClr val="C00000"/>
                </a:solidFill>
                <a:latin typeface="Bookman Old Style" pitchFamily="18" charset="0"/>
              </a:rPr>
              <a:t> </a:t>
            </a:r>
            <a:r>
              <a:rPr lang="ru-RU" sz="2000" dirty="0" err="1">
                <a:solidFill>
                  <a:srgbClr val="C00000"/>
                </a:solidFill>
                <a:latin typeface="Bookman Old Style" pitchFamily="18" charset="0"/>
              </a:rPr>
              <a:t>bolmalydyr</a:t>
            </a:r>
            <a:r>
              <a:rPr lang="ru-RU" sz="2000" dirty="0">
                <a:solidFill>
                  <a:srgbClr val="C00000"/>
                </a:solidFill>
                <a:latin typeface="Bookman Old Style" pitchFamily="18" charset="0"/>
              </a:rPr>
              <a:t>. </a:t>
            </a:r>
          </a:p>
        </p:txBody>
      </p:sp>
    </p:spTree>
    <p:extLst>
      <p:ext uri="{BB962C8B-B14F-4D97-AF65-F5344CB8AC3E}">
        <p14:creationId xmlns:p14="http://schemas.microsoft.com/office/powerpoint/2010/main" val="310233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tk-TM" dirty="0" smtClean="0"/>
              <a:t>SYÝASY LIDERLER we olaryň tipleri </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604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27984" y="260648"/>
            <a:ext cx="4211959" cy="6370975"/>
          </a:xfrm>
          <a:prstGeom prst="rect">
            <a:avLst/>
          </a:prstGeom>
        </p:spPr>
        <p:txBody>
          <a:bodyPr wrap="square">
            <a:spAutoFit/>
          </a:bodyPr>
          <a:lstStyle/>
          <a:p>
            <a:pPr lvl="0" algn="just"/>
            <a:r>
              <a:rPr lang="ru-RU" sz="2400" b="1" dirty="0" err="1" smtClean="0">
                <a:solidFill>
                  <a:srgbClr val="00B050"/>
                </a:solidFill>
                <a:latin typeface="Bookman Old Style" pitchFamily="18" charset="0"/>
              </a:rPr>
              <a:t>Lider</a:t>
            </a:r>
            <a:r>
              <a:rPr lang="ru-RU" sz="2400" b="1" dirty="0">
                <a:solidFill>
                  <a:srgbClr val="00B050"/>
                </a:solidFill>
                <a:latin typeface="Bookman Old Style" pitchFamily="18" charset="0"/>
              </a:rPr>
              <a:t> </a:t>
            </a:r>
            <a:r>
              <a:rPr lang="ru-RU" sz="2400" b="1" dirty="0" err="1" smtClean="0">
                <a:solidFill>
                  <a:srgbClr val="00B050"/>
                </a:solidFill>
                <a:latin typeface="Bookman Old Style" pitchFamily="18" charset="0"/>
              </a:rPr>
              <a:t>reformator</a:t>
            </a:r>
            <a:r>
              <a:rPr lang="ru-RU" sz="2400" b="1" dirty="0" smtClean="0">
                <a:solidFill>
                  <a:srgbClr val="00B050"/>
                </a:solidFill>
                <a:latin typeface="Bookman Old Style" pitchFamily="18" charset="0"/>
              </a:rPr>
              <a:t> </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jemgyýetde</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agalyk</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edýän</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maksatly</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ýörelgelere</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doly</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düşünýär</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olary</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ykrar</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edýär</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şol</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bir</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wagtda</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hem</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olar</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bilen</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ylalaşýar</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Emma</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jemgyýetiň</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şol</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maksada</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ýetmek</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üçin</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ulanylýan</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hereketlerini</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ýeterlik</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hasap</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etmeýär</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Şol</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sebäpli-de</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ol</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jemgyýetdäki</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ýagdaýy</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düýpgöter</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üýtgedip</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öňde</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goýulan</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maksada</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ýetme</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üçin</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täze</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başga</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täzeçillik</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ýollary</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bilen</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amala</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aşyrmaga</a:t>
            </a:r>
            <a:r>
              <a:rPr lang="ru-RU" sz="2400" dirty="0">
                <a:solidFill>
                  <a:srgbClr val="00B050"/>
                </a:solidFill>
                <a:latin typeface="Bookman Old Style" pitchFamily="18" charset="0"/>
              </a:rPr>
              <a:t> </a:t>
            </a:r>
            <a:r>
              <a:rPr lang="ru-RU" sz="2400" dirty="0" err="1">
                <a:solidFill>
                  <a:srgbClr val="00B050"/>
                </a:solidFill>
                <a:latin typeface="Bookman Old Style" pitchFamily="18" charset="0"/>
              </a:rPr>
              <a:t>çalyşýar</a:t>
            </a:r>
            <a:r>
              <a:rPr lang="ru-RU" sz="2400" dirty="0">
                <a:solidFill>
                  <a:srgbClr val="00B050"/>
                </a:solidFill>
                <a:latin typeface="Bookman Old Style" pitchFamily="18" charset="0"/>
              </a:rPr>
              <a:t>.</a:t>
            </a:r>
          </a:p>
        </p:txBody>
      </p:sp>
      <p:pic>
        <p:nvPicPr>
          <p:cNvPr id="5" name="Рисунок 4">
            <a:extLst>
              <a:ext uri="{FF2B5EF4-FFF2-40B4-BE49-F238E27FC236}">
                <a16:creationId xmlns:a16="http://schemas.microsoft.com/office/drawing/2014/main" xmlns="" id="{CA2BD77C-4CB9-4D4C-AB14-A355D2A692E0}"/>
              </a:ext>
            </a:extLst>
          </p:cNvPr>
          <p:cNvPicPr>
            <a:picLocks noChangeAspect="1"/>
          </p:cNvPicPr>
          <p:nvPr/>
        </p:nvPicPr>
        <p:blipFill>
          <a:blip r:embed="rId2"/>
          <a:stretch>
            <a:fillRect/>
          </a:stretch>
        </p:blipFill>
        <p:spPr>
          <a:xfrm>
            <a:off x="479880" y="836712"/>
            <a:ext cx="3970784" cy="55951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14788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8"/>
            <a:ext cx="3744416" cy="56886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211960" y="404664"/>
            <a:ext cx="4716016" cy="563231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r>
              <a:rPr lang="ru-RU" sz="3000" b="1" dirty="0" err="1">
                <a:solidFill>
                  <a:srgbClr val="FF0000"/>
                </a:solidFill>
                <a:latin typeface="Bookman Old Style" pitchFamily="18" charset="0"/>
              </a:rPr>
              <a:t>Lider-rewolýusioner</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jemgyýetde</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özünden</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öň</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agalyk</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eden</a:t>
            </a:r>
            <a:r>
              <a:rPr lang="ru-RU" sz="3000" dirty="0">
                <a:solidFill>
                  <a:srgbClr val="FF0000"/>
                </a:solidFill>
                <a:latin typeface="Bookman Old Style" pitchFamily="18" charset="0"/>
              </a:rPr>
              <a:t> </a:t>
            </a:r>
            <a:r>
              <a:rPr lang="ru-RU" sz="3000" dirty="0" err="1" smtClean="0">
                <a:solidFill>
                  <a:srgbClr val="FF0000"/>
                </a:solidFill>
                <a:latin typeface="Bookman Old Style" pitchFamily="18" charset="0"/>
              </a:rPr>
              <a:t>garaýyşlary</a:t>
            </a:r>
            <a:r>
              <a:rPr lang="ru-RU" sz="3000" dirty="0" smtClean="0">
                <a:solidFill>
                  <a:srgbClr val="FF0000"/>
                </a:solidFill>
                <a:latin typeface="Bookman Old Style" pitchFamily="18" charset="0"/>
              </a:rPr>
              <a:t> </a:t>
            </a:r>
            <a:r>
              <a:rPr lang="ru-RU" sz="3000" dirty="0" err="1">
                <a:solidFill>
                  <a:srgbClr val="FF0000"/>
                </a:solidFill>
                <a:latin typeface="Bookman Old Style" pitchFamily="18" charset="0"/>
              </a:rPr>
              <a:t>tutuşlygyna</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iňkär</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edip</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ähli</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güýjüni</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olaryň</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ýok</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edilmegine</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gönükdirýär</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Ol</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düýbünden</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özüçe</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täze</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reformalar</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öňe</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sürýär</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Jemgyýetçilik</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gurluşyny</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öwrülişik</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ýoly</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esasynda</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üýtgetmäge</a:t>
            </a:r>
            <a:r>
              <a:rPr lang="ru-RU" sz="3000" dirty="0">
                <a:solidFill>
                  <a:srgbClr val="FF0000"/>
                </a:solidFill>
                <a:latin typeface="Bookman Old Style" pitchFamily="18" charset="0"/>
              </a:rPr>
              <a:t> </a:t>
            </a:r>
            <a:r>
              <a:rPr lang="ru-RU" sz="3000" dirty="0" err="1">
                <a:solidFill>
                  <a:srgbClr val="FF0000"/>
                </a:solidFill>
                <a:latin typeface="Bookman Old Style" pitchFamily="18" charset="0"/>
              </a:rPr>
              <a:t>başlaýar</a:t>
            </a:r>
            <a:r>
              <a:rPr lang="ru-RU" sz="3000" dirty="0">
                <a:solidFill>
                  <a:srgbClr val="FF0000"/>
                </a:solidFill>
                <a:latin typeface="Bookman Old Style" pitchFamily="18" charset="0"/>
              </a:rPr>
              <a:t>.</a:t>
            </a:r>
          </a:p>
        </p:txBody>
      </p:sp>
    </p:spTree>
    <p:extLst>
      <p:ext uri="{BB962C8B-B14F-4D97-AF65-F5344CB8AC3E}">
        <p14:creationId xmlns:p14="http://schemas.microsoft.com/office/powerpoint/2010/main" val="40128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k-TM" dirty="0">
                <a:solidFill>
                  <a:schemeClr val="bg1"/>
                </a:solidFill>
                <a:latin typeface="Times New Roman" pitchFamily="18" charset="0"/>
                <a:cs typeface="Times New Roman" pitchFamily="18" charset="0"/>
              </a:rPr>
              <a:t>Syýasy häkimiýetiň düýp mazmuny</a:t>
            </a:r>
            <a:r>
              <a:rPr lang="tk-TM" dirty="0" smtClean="0">
                <a:solidFill>
                  <a:schemeClr val="bg1"/>
                </a:solidFill>
                <a:latin typeface="Times New Roman" pitchFamily="18" charset="0"/>
                <a:cs typeface="Times New Roman" pitchFamily="18" charset="0"/>
              </a:rPr>
              <a:t>.</a:t>
            </a:r>
            <a:endParaRPr lang="ru-RU" dirty="0"/>
          </a:p>
        </p:txBody>
      </p:sp>
      <p:sp>
        <p:nvSpPr>
          <p:cNvPr id="3" name="Объект 2"/>
          <p:cNvSpPr>
            <a:spLocks noGrp="1"/>
          </p:cNvSpPr>
          <p:nvPr>
            <p:ph idx="1"/>
          </p:nvPr>
        </p:nvSpPr>
        <p:spPr>
          <a:xfrm>
            <a:off x="457200" y="1600200"/>
            <a:ext cx="8229600" cy="4980062"/>
          </a:xfrm>
          <a:noFill/>
        </p:spPr>
        <p:txBody>
          <a:bodyPr>
            <a:normAutofit/>
          </a:bodyPr>
          <a:lstStyle/>
          <a:p>
            <a:pPr marL="0" indent="0" algn="just">
              <a:buNone/>
            </a:pPr>
            <a:r>
              <a:rPr lang="tk-TM" i="1" dirty="0"/>
              <a:t>	</a:t>
            </a:r>
            <a:r>
              <a:rPr lang="hr-HR" dirty="0" smtClean="0">
                <a:solidFill>
                  <a:srgbClr val="C00000"/>
                </a:solidFill>
                <a:latin typeface="Times New Roman" pitchFamily="18" charset="0"/>
                <a:cs typeface="Times New Roman" pitchFamily="18" charset="0"/>
              </a:rPr>
              <a:t>Häkimiýet </a:t>
            </a:r>
            <a:r>
              <a:rPr lang="hr-HR" dirty="0">
                <a:solidFill>
                  <a:srgbClr val="C00000"/>
                </a:solidFill>
                <a:latin typeface="Times New Roman" pitchFamily="18" charset="0"/>
                <a:cs typeface="Times New Roman" pitchFamily="18" charset="0"/>
              </a:rPr>
              <a:t>diýmeklik ilki bilen dürli bähbitli, dürli garaýyşly adamlaryň arasyndaky gatnaşyklary sazlaşdyrmaklyk, kadalaşdyrmaklyk diýmekdir. Häkimiýetsiz jemgyýeti, jemgyýetçilik ösüşini göz öňüne getirmek mümkin däl. Hatda adamlaryň entek ilkidurmuş jemagaty döwründäki ýaşaýşynda – da sosial tertibi üpjün edýän häkimiýetiň ýöntem, sada görnüşi </a:t>
            </a:r>
            <a:r>
              <a:rPr lang="hr-HR" dirty="0" smtClean="0">
                <a:solidFill>
                  <a:srgbClr val="C00000"/>
                </a:solidFill>
                <a:latin typeface="Times New Roman" pitchFamily="18" charset="0"/>
                <a:cs typeface="Times New Roman" pitchFamily="18" charset="0"/>
              </a:rPr>
              <a:t>bol</a:t>
            </a:r>
            <a:r>
              <a:rPr lang="tk-TM" dirty="0" smtClean="0">
                <a:solidFill>
                  <a:srgbClr val="C00000"/>
                </a:solidFill>
                <a:latin typeface="Times New Roman" pitchFamily="18" charset="0"/>
                <a:cs typeface="Times New Roman" pitchFamily="18" charset="0"/>
              </a:rPr>
              <a:t>an</a:t>
            </a:r>
            <a:r>
              <a:rPr lang="hr-HR" dirty="0" smtClean="0">
                <a:solidFill>
                  <a:srgbClr val="C00000"/>
                </a:solidFill>
                <a:latin typeface="Times New Roman" pitchFamily="18" charset="0"/>
                <a:cs typeface="Times New Roman" pitchFamily="18" charset="0"/>
              </a:rPr>
              <a:t> </a:t>
            </a:r>
            <a:r>
              <a:rPr lang="hr-HR" dirty="0">
                <a:solidFill>
                  <a:srgbClr val="C00000"/>
                </a:solidFill>
                <a:latin typeface="Times New Roman" pitchFamily="18" charset="0"/>
                <a:cs typeface="Times New Roman" pitchFamily="18" charset="0"/>
              </a:rPr>
              <a:t>jemgyýetçilik häkimiýeti bolupdyr.   </a:t>
            </a:r>
            <a:endParaRPr lang="ru-RU"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218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ci_compyuter\Desktop\bossan\101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1997" y="3573016"/>
            <a:ext cx="3816424" cy="28936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5" name="Скругленная прямоугольная выноска 4"/>
          <p:cNvSpPr/>
          <p:nvPr/>
        </p:nvSpPr>
        <p:spPr>
          <a:xfrm>
            <a:off x="4716016" y="260648"/>
            <a:ext cx="4104456" cy="2808312"/>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a:solidFill>
                  <a:schemeClr val="bg1"/>
                </a:solidFill>
                <a:latin typeface="Comic Sans MS" pitchFamily="66" charset="0"/>
              </a:rPr>
              <a:t>H</a:t>
            </a:r>
            <a:r>
              <a:rPr lang="hr-HR" sz="2400" i="1" dirty="0">
                <a:solidFill>
                  <a:schemeClr val="bg1"/>
                </a:solidFill>
                <a:latin typeface="Comic Sans MS" pitchFamily="66" charset="0"/>
              </a:rPr>
              <a:t>ä</a:t>
            </a:r>
            <a:r>
              <a:rPr lang="en-US" sz="2400" i="1" dirty="0" err="1">
                <a:solidFill>
                  <a:schemeClr val="bg1"/>
                </a:solidFill>
                <a:latin typeface="Comic Sans MS" pitchFamily="66" charset="0"/>
              </a:rPr>
              <a:t>kimi</a:t>
            </a:r>
            <a:r>
              <a:rPr lang="hr-HR" sz="2400" i="1" dirty="0">
                <a:solidFill>
                  <a:schemeClr val="bg1"/>
                </a:solidFill>
                <a:latin typeface="Comic Sans MS" pitchFamily="66" charset="0"/>
              </a:rPr>
              <a:t>ý</a:t>
            </a:r>
            <a:r>
              <a:rPr lang="en-US" sz="2400" i="1" dirty="0">
                <a:solidFill>
                  <a:schemeClr val="bg1"/>
                </a:solidFill>
                <a:latin typeface="Comic Sans MS" pitchFamily="66" charset="0"/>
              </a:rPr>
              <a:t>et</a:t>
            </a:r>
            <a:r>
              <a:rPr lang="hr-HR" sz="2400" i="1" dirty="0">
                <a:solidFill>
                  <a:schemeClr val="bg1"/>
                </a:solidFill>
                <a:latin typeface="Comic Sans MS" pitchFamily="66" charset="0"/>
              </a:rPr>
              <a:t>  </a:t>
            </a:r>
            <a:r>
              <a:rPr lang="en-US" sz="2400" i="1" dirty="0" err="1">
                <a:solidFill>
                  <a:schemeClr val="bg1"/>
                </a:solidFill>
                <a:latin typeface="Comic Sans MS" pitchFamily="66" charset="0"/>
              </a:rPr>
              <a:t>agalygy</a:t>
            </a:r>
            <a:r>
              <a:rPr lang="en-US" sz="2400" dirty="0">
                <a:solidFill>
                  <a:schemeClr val="bg1"/>
                </a:solidFill>
                <a:latin typeface="Comic Sans MS" pitchFamily="66" charset="0"/>
              </a:rPr>
              <a:t> we </a:t>
            </a:r>
            <a:r>
              <a:rPr lang="en-US" sz="2400" dirty="0" err="1">
                <a:solidFill>
                  <a:schemeClr val="bg1"/>
                </a:solidFill>
                <a:latin typeface="Comic Sans MS" pitchFamily="66" charset="0"/>
              </a:rPr>
              <a:t>bo</a:t>
            </a:r>
            <a:r>
              <a:rPr lang="hr-HR" sz="2400" dirty="0">
                <a:solidFill>
                  <a:schemeClr val="bg1"/>
                </a:solidFill>
                <a:latin typeface="Comic Sans MS" pitchFamily="66" charset="0"/>
              </a:rPr>
              <a:t>ý</a:t>
            </a:r>
            <a:r>
              <a:rPr lang="en-US" sz="2400" dirty="0">
                <a:solidFill>
                  <a:schemeClr val="bg1"/>
                </a:solidFill>
                <a:latin typeface="Comic Sans MS" pitchFamily="66" charset="0"/>
              </a:rPr>
              <a:t>un </a:t>
            </a:r>
            <a:r>
              <a:rPr lang="en-US" sz="2400" dirty="0" err="1">
                <a:solidFill>
                  <a:schemeClr val="bg1"/>
                </a:solidFill>
                <a:latin typeface="Comic Sans MS" pitchFamily="66" charset="0"/>
              </a:rPr>
              <a:t>egmekligi</a:t>
            </a:r>
            <a:r>
              <a:rPr lang="hr-HR" sz="2400" dirty="0">
                <a:solidFill>
                  <a:schemeClr val="bg1"/>
                </a:solidFill>
                <a:latin typeface="Comic Sans MS" pitchFamily="66" charset="0"/>
              </a:rPr>
              <a:t>, </a:t>
            </a:r>
            <a:r>
              <a:rPr lang="en-US" sz="2400" dirty="0" err="1">
                <a:solidFill>
                  <a:schemeClr val="bg1"/>
                </a:solidFill>
                <a:latin typeface="Comic Sans MS" pitchFamily="66" charset="0"/>
              </a:rPr>
              <a:t>dolandyrmaklygy</a:t>
            </a:r>
            <a:r>
              <a:rPr lang="en-US" sz="2400" dirty="0">
                <a:solidFill>
                  <a:schemeClr val="bg1"/>
                </a:solidFill>
                <a:latin typeface="Comic Sans MS" pitchFamily="66" charset="0"/>
              </a:rPr>
              <a:t> we </a:t>
            </a:r>
            <a:r>
              <a:rPr lang="en-US" sz="2400" dirty="0" err="1">
                <a:solidFill>
                  <a:schemeClr val="bg1"/>
                </a:solidFill>
                <a:latin typeface="Comic Sans MS" pitchFamily="66" charset="0"/>
              </a:rPr>
              <a:t>dolandyrylmaklygy</a:t>
            </a:r>
            <a:r>
              <a:rPr lang="en-US" sz="2400" dirty="0">
                <a:solidFill>
                  <a:schemeClr val="bg1"/>
                </a:solidFill>
                <a:latin typeface="Comic Sans MS" pitchFamily="66" charset="0"/>
              </a:rPr>
              <a:t> a</a:t>
            </a:r>
            <a:r>
              <a:rPr lang="hr-HR" sz="2400" dirty="0">
                <a:solidFill>
                  <a:schemeClr val="bg1"/>
                </a:solidFill>
                <a:latin typeface="Comic Sans MS" pitchFamily="66" charset="0"/>
              </a:rPr>
              <a:t>ň</a:t>
            </a:r>
            <a:r>
              <a:rPr lang="en-US" sz="2400" dirty="0">
                <a:solidFill>
                  <a:schemeClr val="bg1"/>
                </a:solidFill>
                <a:latin typeface="Comic Sans MS" pitchFamily="66" charset="0"/>
              </a:rPr>
              <a:t>lad</a:t>
            </a:r>
            <a:r>
              <a:rPr lang="hr-HR" sz="2400" dirty="0">
                <a:solidFill>
                  <a:schemeClr val="bg1"/>
                </a:solidFill>
                <a:latin typeface="Comic Sans MS" pitchFamily="66" charset="0"/>
              </a:rPr>
              <a:t>ý</a:t>
            </a:r>
            <a:r>
              <a:rPr lang="en-US" sz="2400" dirty="0" err="1">
                <a:solidFill>
                  <a:schemeClr val="bg1"/>
                </a:solidFill>
                <a:latin typeface="Comic Sans MS" pitchFamily="66" charset="0"/>
              </a:rPr>
              <a:t>ar</a:t>
            </a:r>
            <a:r>
              <a:rPr lang="hr-HR" sz="2400" dirty="0" smtClean="0">
                <a:solidFill>
                  <a:schemeClr val="bg1"/>
                </a:solidFill>
                <a:latin typeface="Comic Sans MS" pitchFamily="66" charset="0"/>
              </a:rPr>
              <a:t>.</a:t>
            </a:r>
            <a:r>
              <a:rPr lang="hr-HR" dirty="0" smtClean="0">
                <a:solidFill>
                  <a:srgbClr val="C00000"/>
                </a:solidFill>
                <a:latin typeface="Comic Sans MS" pitchFamily="66" charset="0"/>
              </a:rPr>
              <a:t>. </a:t>
            </a:r>
            <a:endParaRPr lang="ru-RU" dirty="0">
              <a:solidFill>
                <a:srgbClr val="C00000"/>
              </a:solidFill>
              <a:latin typeface="Comic Sans MS" pitchFamily="66" charset="0"/>
            </a:endParaRPr>
          </a:p>
        </p:txBody>
      </p:sp>
      <p:pic>
        <p:nvPicPr>
          <p:cNvPr id="7"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4218110" cy="329745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Выноска со стрелкой вверх 5"/>
          <p:cNvSpPr/>
          <p:nvPr/>
        </p:nvSpPr>
        <p:spPr>
          <a:xfrm>
            <a:off x="580976" y="3558099"/>
            <a:ext cx="3930078" cy="2967245"/>
          </a:xfrm>
          <a:prstGeom prst="upArrowCallout">
            <a:avLst/>
          </a:prstGeom>
        </p:spPr>
        <p:style>
          <a:lnRef idx="0">
            <a:schemeClr val="dk1"/>
          </a:lnRef>
          <a:fillRef idx="3">
            <a:schemeClr val="dk1"/>
          </a:fillRef>
          <a:effectRef idx="3">
            <a:schemeClr val="dk1"/>
          </a:effectRef>
          <a:fontRef idx="minor">
            <a:schemeClr val="lt1"/>
          </a:fontRef>
        </p:style>
        <p:txBody>
          <a:bodyPr rtlCol="0" anchor="ctr"/>
          <a:lstStyle/>
          <a:p>
            <a:pPr algn="ctr"/>
            <a:r>
              <a:rPr lang="hr-HR" sz="2400" dirty="0">
                <a:solidFill>
                  <a:schemeClr val="bg1"/>
                </a:solidFill>
                <a:latin typeface="Bodoni MT" pitchFamily="18" charset="0"/>
              </a:rPr>
              <a:t>Häkimiýet döwlete, syýasata seredeniňde has </a:t>
            </a:r>
            <a:r>
              <a:rPr lang="hr-HR" sz="2400" dirty="0" smtClean="0">
                <a:solidFill>
                  <a:schemeClr val="bg1"/>
                </a:solidFill>
                <a:latin typeface="Bodoni MT" pitchFamily="18" charset="0"/>
              </a:rPr>
              <a:t>gadymydyr</a:t>
            </a:r>
            <a:r>
              <a:rPr lang="tk-TM" sz="2400" dirty="0" smtClean="0">
                <a:solidFill>
                  <a:schemeClr val="bg1"/>
                </a:solidFill>
                <a:latin typeface="Bodoni MT" pitchFamily="18" charset="0"/>
              </a:rPr>
              <a:t>. </a:t>
            </a:r>
            <a:r>
              <a:rPr lang="hr-HR" sz="2400" dirty="0">
                <a:latin typeface="Bodoni MT" pitchFamily="18" charset="0"/>
              </a:rPr>
              <a:t>Ol  entek döwletiň hem syýasatyň hem ýok wagty kemala gelýär. </a:t>
            </a:r>
            <a:endParaRPr lang="ru-RU" sz="2400" dirty="0"/>
          </a:p>
        </p:txBody>
      </p:sp>
    </p:spTree>
    <p:extLst>
      <p:ext uri="{BB962C8B-B14F-4D97-AF65-F5344CB8AC3E}">
        <p14:creationId xmlns:p14="http://schemas.microsoft.com/office/powerpoint/2010/main" val="1932847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aci_compyuter\Desktop\bossan\suwratlar\978088738702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76872"/>
            <a:ext cx="4286547" cy="41338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Прямоугольная выноска 3"/>
          <p:cNvSpPr/>
          <p:nvPr/>
        </p:nvSpPr>
        <p:spPr>
          <a:xfrm>
            <a:off x="4579893" y="296396"/>
            <a:ext cx="4286547" cy="1728192"/>
          </a:xfrm>
          <a:prstGeom prst="wedge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200" dirty="0" err="1">
                <a:latin typeface="Bookman Old Style" pitchFamily="18" charset="0"/>
              </a:rPr>
              <a:t>A</a:t>
            </a:r>
            <a:r>
              <a:rPr lang="ru-RU" sz="2200" dirty="0" err="1" smtClean="0">
                <a:latin typeface="Bookman Old Style" pitchFamily="18" charset="0"/>
              </a:rPr>
              <a:t>damyň</a:t>
            </a:r>
            <a:r>
              <a:rPr lang="ru-RU" sz="2200" dirty="0" smtClean="0">
                <a:latin typeface="Bookman Old Style" pitchFamily="18" charset="0"/>
              </a:rPr>
              <a:t> </a:t>
            </a:r>
            <a:r>
              <a:rPr lang="ru-RU" sz="2200" dirty="0" err="1">
                <a:latin typeface="Bookman Old Style" pitchFamily="18" charset="0"/>
              </a:rPr>
              <a:t>islegine</a:t>
            </a:r>
            <a:r>
              <a:rPr lang="ru-RU" sz="2200" dirty="0">
                <a:latin typeface="Bookman Old Style" pitchFamily="18" charset="0"/>
              </a:rPr>
              <a:t> </a:t>
            </a:r>
            <a:r>
              <a:rPr lang="ru-RU" sz="2200" dirty="0" err="1">
                <a:latin typeface="Bookman Old Style" pitchFamily="18" charset="0"/>
              </a:rPr>
              <a:t>garamazdan</a:t>
            </a:r>
            <a:r>
              <a:rPr lang="ru-RU" sz="2200" dirty="0">
                <a:latin typeface="Bookman Old Style" pitchFamily="18" charset="0"/>
              </a:rPr>
              <a:t> </a:t>
            </a:r>
            <a:r>
              <a:rPr lang="ru-RU" sz="2200" dirty="0" err="1">
                <a:latin typeface="Bookman Old Style" pitchFamily="18" charset="0"/>
              </a:rPr>
              <a:t>ony</a:t>
            </a:r>
            <a:r>
              <a:rPr lang="ru-RU" sz="2200" dirty="0">
                <a:latin typeface="Bookman Old Style" pitchFamily="18" charset="0"/>
              </a:rPr>
              <a:t> </a:t>
            </a:r>
            <a:r>
              <a:rPr lang="ru-RU" sz="2200" dirty="0" err="1">
                <a:latin typeface="Bookman Old Style" pitchFamily="18" charset="0"/>
              </a:rPr>
              <a:t>haýsydyr</a:t>
            </a:r>
            <a:r>
              <a:rPr lang="ru-RU" sz="2200" dirty="0">
                <a:latin typeface="Bookman Old Style" pitchFamily="18" charset="0"/>
              </a:rPr>
              <a:t> </a:t>
            </a:r>
            <a:r>
              <a:rPr lang="ru-RU" sz="2200" dirty="0" err="1">
                <a:latin typeface="Bookman Old Style" pitchFamily="18" charset="0"/>
              </a:rPr>
              <a:t>bir</a:t>
            </a:r>
            <a:r>
              <a:rPr lang="ru-RU" sz="2200" dirty="0">
                <a:latin typeface="Bookman Old Style" pitchFamily="18" charset="0"/>
              </a:rPr>
              <a:t> </a:t>
            </a:r>
            <a:r>
              <a:rPr lang="ru-RU" sz="2200" dirty="0" err="1">
                <a:latin typeface="Bookman Old Style" pitchFamily="18" charset="0"/>
              </a:rPr>
              <a:t>hereketi</a:t>
            </a:r>
            <a:r>
              <a:rPr lang="ru-RU" sz="2200" dirty="0">
                <a:latin typeface="Bookman Old Style" pitchFamily="18" charset="0"/>
              </a:rPr>
              <a:t>, </a:t>
            </a:r>
            <a:r>
              <a:rPr lang="ru-RU" sz="2200" dirty="0" err="1">
                <a:latin typeface="Bookman Old Style" pitchFamily="18" charset="0"/>
              </a:rPr>
              <a:t>işi</a:t>
            </a:r>
            <a:r>
              <a:rPr lang="ru-RU" sz="2200" dirty="0">
                <a:latin typeface="Bookman Old Style" pitchFamily="18" charset="0"/>
              </a:rPr>
              <a:t> </a:t>
            </a:r>
            <a:r>
              <a:rPr lang="ru-RU" sz="2200" dirty="0" err="1">
                <a:latin typeface="Bookman Old Style" pitchFamily="18" charset="0"/>
              </a:rPr>
              <a:t>etmäge</a:t>
            </a:r>
            <a:r>
              <a:rPr lang="ru-RU" sz="2200" dirty="0">
                <a:latin typeface="Bookman Old Style" pitchFamily="18" charset="0"/>
              </a:rPr>
              <a:t> </a:t>
            </a:r>
            <a:r>
              <a:rPr lang="ru-RU" sz="2200" dirty="0" err="1">
                <a:latin typeface="Bookman Old Style" pitchFamily="18" charset="0"/>
              </a:rPr>
              <a:t>ýa</a:t>
            </a:r>
            <a:r>
              <a:rPr lang="ru-RU" sz="2200" dirty="0">
                <a:latin typeface="Bookman Old Style" pitchFamily="18" charset="0"/>
              </a:rPr>
              <a:t> - </a:t>
            </a:r>
            <a:r>
              <a:rPr lang="ru-RU" sz="2200" dirty="0" err="1">
                <a:latin typeface="Bookman Old Style" pitchFamily="18" charset="0"/>
              </a:rPr>
              <a:t>da</a:t>
            </a:r>
            <a:r>
              <a:rPr lang="ru-RU" sz="2200" dirty="0">
                <a:latin typeface="Bookman Old Style" pitchFamily="18" charset="0"/>
              </a:rPr>
              <a:t> </a:t>
            </a:r>
            <a:r>
              <a:rPr lang="ru-RU" sz="2200" dirty="0" err="1">
                <a:latin typeface="Bookman Old Style" pitchFamily="18" charset="0"/>
              </a:rPr>
              <a:t>etmezlige</a:t>
            </a:r>
            <a:r>
              <a:rPr lang="ru-RU" sz="2200" dirty="0">
                <a:latin typeface="Bookman Old Style" pitchFamily="18" charset="0"/>
              </a:rPr>
              <a:t> </a:t>
            </a:r>
            <a:r>
              <a:rPr lang="ru-RU" sz="2200" dirty="0" err="1">
                <a:latin typeface="Bookman Old Style" pitchFamily="18" charset="0"/>
              </a:rPr>
              <a:t>mejbur</a:t>
            </a:r>
            <a:r>
              <a:rPr lang="ru-RU" sz="2200" dirty="0">
                <a:latin typeface="Bookman Old Style" pitchFamily="18" charset="0"/>
              </a:rPr>
              <a:t> </a:t>
            </a:r>
            <a:r>
              <a:rPr lang="ru-RU" sz="2200" dirty="0" err="1">
                <a:latin typeface="Bookman Old Style" pitchFamily="18" charset="0"/>
              </a:rPr>
              <a:t>etmeklikde</a:t>
            </a:r>
            <a:r>
              <a:rPr lang="ru-RU" sz="2200" dirty="0">
                <a:latin typeface="Bookman Old Style" pitchFamily="18" charset="0"/>
              </a:rPr>
              <a:t> </a:t>
            </a:r>
            <a:r>
              <a:rPr lang="ru-RU" sz="2200" i="1" dirty="0" err="1">
                <a:latin typeface="Bookman Old Style" pitchFamily="18" charset="0"/>
              </a:rPr>
              <a:t>häkimiýet</a:t>
            </a:r>
            <a:r>
              <a:rPr lang="ru-RU" sz="2200" i="1" dirty="0">
                <a:latin typeface="Bookman Old Style" pitchFamily="18" charset="0"/>
              </a:rPr>
              <a:t> </a:t>
            </a:r>
            <a:r>
              <a:rPr lang="ru-RU" sz="2200" dirty="0" err="1">
                <a:latin typeface="Bookman Old Style" pitchFamily="18" charset="0"/>
              </a:rPr>
              <a:t>ýüze</a:t>
            </a:r>
            <a:r>
              <a:rPr lang="ru-RU" sz="2200" dirty="0">
                <a:latin typeface="Bookman Old Style" pitchFamily="18" charset="0"/>
              </a:rPr>
              <a:t> </a:t>
            </a:r>
            <a:r>
              <a:rPr lang="ru-RU" sz="2200" dirty="0" err="1">
                <a:latin typeface="Bookman Old Style" pitchFamily="18" charset="0"/>
              </a:rPr>
              <a:t>çykýar</a:t>
            </a:r>
            <a:r>
              <a:rPr lang="ru-RU" sz="2200" dirty="0">
                <a:latin typeface="Bookman Old Style" pitchFamily="18" charset="0"/>
              </a:rPr>
              <a:t>.</a:t>
            </a:r>
            <a:r>
              <a:rPr lang="ru-RU" sz="2200" b="1" dirty="0">
                <a:latin typeface="Bookman Old Style" pitchFamily="18" charset="0"/>
              </a:rPr>
              <a:t> </a:t>
            </a:r>
            <a:endParaRPr lang="ru-RU" sz="2200" dirty="0">
              <a:latin typeface="Bookman Old Style" pitchFamily="18" charset="0"/>
            </a:endParaRPr>
          </a:p>
        </p:txBody>
      </p:sp>
      <p:pic>
        <p:nvPicPr>
          <p:cNvPr id="1028" name="Picture 4" descr="C:\Users\Haci_compyuter\Desktop\bossan\suwratlar\gob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17" y="2276872"/>
            <a:ext cx="4032448" cy="41338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Скругленная прямоугольная выноска 4"/>
          <p:cNvSpPr/>
          <p:nvPr/>
        </p:nvSpPr>
        <p:spPr>
          <a:xfrm>
            <a:off x="325494" y="260648"/>
            <a:ext cx="4030481" cy="172251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200" dirty="0"/>
              <a:t>Ol häkimiýete ilki bilen  mejbur  etmegiň anyk serişdesi, güýç bilen täsir etmegiň görnüşi hökmünde düşünipdir.</a:t>
            </a:r>
            <a:endParaRPr lang="ru-RU" sz="2200" dirty="0"/>
          </a:p>
        </p:txBody>
      </p:sp>
    </p:spTree>
    <p:extLst>
      <p:ext uri="{BB962C8B-B14F-4D97-AF65-F5344CB8AC3E}">
        <p14:creationId xmlns:p14="http://schemas.microsoft.com/office/powerpoint/2010/main" val="191532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ci_compyuter\Desktop\bossan\suwratlar\tyran-1024x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44" y="188640"/>
            <a:ext cx="8324320"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4365354"/>
            <a:ext cx="8496944" cy="2246769"/>
          </a:xfrm>
          <a:prstGeom prst="rect">
            <a:avLst/>
          </a:prstGeom>
        </p:spPr>
        <p:txBody>
          <a:bodyPr wrap="square">
            <a:spAutoFit/>
          </a:bodyPr>
          <a:lstStyle/>
          <a:p>
            <a:pPr algn="just"/>
            <a:r>
              <a:rPr lang="ru-RU" b="1" dirty="0"/>
              <a:t> </a:t>
            </a:r>
            <a:r>
              <a:rPr lang="ru-RU" dirty="0"/>
              <a:t>	</a:t>
            </a:r>
            <a:r>
              <a:rPr lang="hr-HR" sz="2000" dirty="0" smtClean="0">
                <a:solidFill>
                  <a:srgbClr val="00B050"/>
                </a:solidFill>
                <a:latin typeface="Bookman Old Style" pitchFamily="18" charset="0"/>
              </a:rPr>
              <a:t>Häkimligiň </a:t>
            </a:r>
            <a:r>
              <a:rPr lang="hr-HR" sz="2000" dirty="0">
                <a:solidFill>
                  <a:srgbClr val="00B050"/>
                </a:solidFill>
                <a:latin typeface="Bookman Old Style" pitchFamily="18" charset="0"/>
              </a:rPr>
              <a:t>üçünji görnüşi </a:t>
            </a:r>
            <a:r>
              <a:rPr lang="hr-HR" sz="2000" i="1" dirty="0">
                <a:solidFill>
                  <a:srgbClr val="00B050"/>
                </a:solidFill>
                <a:latin typeface="Bookman Old Style" pitchFamily="18" charset="0"/>
              </a:rPr>
              <a:t>syýasy häkimiýetdir. </a:t>
            </a:r>
            <a:r>
              <a:rPr lang="hr-HR" sz="2000" dirty="0">
                <a:solidFill>
                  <a:srgbClr val="00B050"/>
                </a:solidFill>
                <a:latin typeface="Bookman Old Style" pitchFamily="18" charset="0"/>
              </a:rPr>
              <a:t>Syýasy häkimiýet kesgitli  syýasy sistemada ýüze çykýar. Syýasy häkimiýet  - bu  jemgyýetdäki gatlagyň, toparyň  ýa – da elitanyň öz erklerini ýöredip bilmek mümkinçiligidir.  Olar özleri   üçin oňaýly, peýdaly bolan kanunlary, konstitusiýalary kabul etmeklige täsir etmek, häkimlik gatnaşyklaryny paýlaşmak arkaly öz erklerini amal edýärler. </a:t>
            </a:r>
            <a:endParaRPr lang="ru-RU" sz="2000" dirty="0">
              <a:solidFill>
                <a:srgbClr val="00B050"/>
              </a:solidFill>
              <a:latin typeface="Bookman Old Style" pitchFamily="18" charset="0"/>
            </a:endParaRPr>
          </a:p>
        </p:txBody>
      </p:sp>
      <p:sp>
        <p:nvSpPr>
          <p:cNvPr id="5" name="Прямоугольник 4"/>
          <p:cNvSpPr/>
          <p:nvPr/>
        </p:nvSpPr>
        <p:spPr>
          <a:xfrm>
            <a:off x="1979712" y="476672"/>
            <a:ext cx="4572000" cy="923330"/>
          </a:xfrm>
          <a:prstGeom prst="rect">
            <a:avLst/>
          </a:prstGeom>
        </p:spPr>
        <p:txBody>
          <a:bodyPr>
            <a:spAutoFit/>
          </a:bodyPr>
          <a:lstStyle/>
          <a:p>
            <a:pPr algn="ctr"/>
            <a:r>
              <a:rPr lang="ru-RU" b="1" dirty="0" err="1">
                <a:solidFill>
                  <a:schemeClr val="bg1"/>
                </a:solidFill>
                <a:latin typeface="Bookman Old Style" pitchFamily="18" charset="0"/>
              </a:rPr>
              <a:t>Syýasy</a:t>
            </a:r>
            <a:r>
              <a:rPr lang="ru-RU" b="1" dirty="0">
                <a:solidFill>
                  <a:schemeClr val="bg1"/>
                </a:solidFill>
                <a:latin typeface="Bookman Old Style" pitchFamily="18" charset="0"/>
              </a:rPr>
              <a:t> </a:t>
            </a:r>
            <a:r>
              <a:rPr lang="ru-RU" b="1" dirty="0" err="1">
                <a:solidFill>
                  <a:schemeClr val="bg1"/>
                </a:solidFill>
                <a:latin typeface="Bookman Old Style" pitchFamily="18" charset="0"/>
              </a:rPr>
              <a:t>häkimiýetiň</a:t>
            </a:r>
            <a:r>
              <a:rPr lang="ru-RU" b="1" dirty="0">
                <a:solidFill>
                  <a:schemeClr val="bg1"/>
                </a:solidFill>
                <a:latin typeface="Bookman Old Style" pitchFamily="18" charset="0"/>
              </a:rPr>
              <a:t> </a:t>
            </a:r>
            <a:r>
              <a:rPr lang="ru-RU" b="1" dirty="0" err="1">
                <a:solidFill>
                  <a:schemeClr val="bg1"/>
                </a:solidFill>
                <a:latin typeface="Bookman Old Style" pitchFamily="18" charset="0"/>
              </a:rPr>
              <a:t>we</a:t>
            </a:r>
            <a:r>
              <a:rPr lang="ru-RU" b="1" dirty="0">
                <a:solidFill>
                  <a:schemeClr val="bg1"/>
                </a:solidFill>
                <a:latin typeface="Bookman Old Style" pitchFamily="18" charset="0"/>
              </a:rPr>
              <a:t> </a:t>
            </a:r>
            <a:r>
              <a:rPr lang="ru-RU" b="1" dirty="0" err="1">
                <a:solidFill>
                  <a:schemeClr val="bg1"/>
                </a:solidFill>
                <a:latin typeface="Bookman Old Style" pitchFamily="18" charset="0"/>
              </a:rPr>
              <a:t>döwlet</a:t>
            </a:r>
            <a:r>
              <a:rPr lang="ru-RU" b="1" dirty="0">
                <a:solidFill>
                  <a:schemeClr val="bg1"/>
                </a:solidFill>
                <a:latin typeface="Bookman Old Style" pitchFamily="18" charset="0"/>
              </a:rPr>
              <a:t> </a:t>
            </a:r>
            <a:r>
              <a:rPr lang="ru-RU" b="1" dirty="0" err="1">
                <a:solidFill>
                  <a:schemeClr val="bg1"/>
                </a:solidFill>
                <a:latin typeface="Bookman Old Style" pitchFamily="18" charset="0"/>
              </a:rPr>
              <a:t>häkimiýetiniň</a:t>
            </a:r>
            <a:r>
              <a:rPr lang="ru-RU" b="1" dirty="0">
                <a:solidFill>
                  <a:schemeClr val="bg1"/>
                </a:solidFill>
                <a:latin typeface="Bookman Old Style" pitchFamily="18" charset="0"/>
              </a:rPr>
              <a:t> </a:t>
            </a:r>
            <a:r>
              <a:rPr lang="ru-RU" b="1" dirty="0" err="1">
                <a:solidFill>
                  <a:schemeClr val="bg1"/>
                </a:solidFill>
                <a:latin typeface="Bookman Old Style" pitchFamily="18" charset="0"/>
              </a:rPr>
              <a:t>aýratynlyklary</a:t>
            </a:r>
            <a:r>
              <a:rPr lang="ru-RU" b="1" dirty="0">
                <a:solidFill>
                  <a:schemeClr val="bg1"/>
                </a:solidFill>
                <a:latin typeface="Bookman Old Style" pitchFamily="18" charset="0"/>
              </a:rPr>
              <a:t> </a:t>
            </a:r>
            <a:r>
              <a:rPr lang="ru-RU" b="1" dirty="0" err="1">
                <a:solidFill>
                  <a:schemeClr val="bg1"/>
                </a:solidFill>
                <a:latin typeface="Bookman Old Style" pitchFamily="18" charset="0"/>
              </a:rPr>
              <a:t>we</a:t>
            </a:r>
            <a:r>
              <a:rPr lang="ru-RU" b="1" dirty="0">
                <a:solidFill>
                  <a:schemeClr val="bg1"/>
                </a:solidFill>
                <a:latin typeface="Bookman Old Style" pitchFamily="18" charset="0"/>
              </a:rPr>
              <a:t> </a:t>
            </a:r>
            <a:r>
              <a:rPr lang="ru-RU" b="1" dirty="0" err="1">
                <a:solidFill>
                  <a:schemeClr val="bg1"/>
                </a:solidFill>
                <a:latin typeface="Bookman Old Style" pitchFamily="18" charset="0"/>
              </a:rPr>
              <a:t>özara</a:t>
            </a:r>
            <a:r>
              <a:rPr lang="ru-RU" b="1" dirty="0">
                <a:solidFill>
                  <a:schemeClr val="bg1"/>
                </a:solidFill>
                <a:latin typeface="Bookman Old Style" pitchFamily="18" charset="0"/>
              </a:rPr>
              <a:t> </a:t>
            </a:r>
            <a:r>
              <a:rPr lang="ru-RU" b="1" dirty="0" err="1">
                <a:solidFill>
                  <a:schemeClr val="bg1"/>
                </a:solidFill>
                <a:latin typeface="Bookman Old Style" pitchFamily="18" charset="0"/>
              </a:rPr>
              <a:t>baglanşygy</a:t>
            </a:r>
            <a:endParaRPr lang="ru-RU" dirty="0">
              <a:solidFill>
                <a:schemeClr val="bg1"/>
              </a:solidFill>
              <a:latin typeface="Bookman Old Style" pitchFamily="18" charset="0"/>
            </a:endParaRPr>
          </a:p>
        </p:txBody>
      </p:sp>
    </p:spTree>
    <p:extLst>
      <p:ext uri="{BB962C8B-B14F-4D97-AF65-F5344CB8AC3E}">
        <p14:creationId xmlns:p14="http://schemas.microsoft.com/office/powerpoint/2010/main" val="3291444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ci_compyuter\Desktop\bossan\suwratlar\Antik+Yunan+ve+bilinmeyenler-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5513863" cy="5040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Прямоугольник 3"/>
          <p:cNvSpPr/>
          <p:nvPr/>
        </p:nvSpPr>
        <p:spPr>
          <a:xfrm>
            <a:off x="5796136" y="332656"/>
            <a:ext cx="3131840" cy="6463308"/>
          </a:xfrm>
          <a:prstGeom prst="rect">
            <a:avLst/>
          </a:prstGeom>
        </p:spPr>
        <p:txBody>
          <a:bodyPr wrap="square">
            <a:spAutoFit/>
          </a:bodyPr>
          <a:lstStyle/>
          <a:p>
            <a:pPr lvl="0" algn="ctr"/>
            <a:r>
              <a:rPr lang="hr-HR" sz="2300" dirty="0">
                <a:solidFill>
                  <a:srgbClr val="FF0000"/>
                </a:solidFill>
                <a:latin typeface="Bookman Old Style" pitchFamily="18" charset="0"/>
              </a:rPr>
              <a:t>Anonim (näbelli) häkimiýet. Ýöntem jemgyýetlerde häkimiýet adamlaryň arasynda dargaýar. Häkimiýetiň bu görnüşinde jemgyýetiň her bir agzasy häkimiýetiň eýesi hökmünde çykyş edýär. Adamlar dolandyrýanlara we dolandyrylýanlara bölünmeýär. Olaryň  arasynda deňlik höküm sürýär.</a:t>
            </a:r>
            <a:endParaRPr lang="ru-RU" sz="2300" dirty="0">
              <a:solidFill>
                <a:srgbClr val="FF0000"/>
              </a:solidFill>
              <a:latin typeface="Bookman Old Style" pitchFamily="18" charset="0"/>
            </a:endParaRPr>
          </a:p>
        </p:txBody>
      </p:sp>
    </p:spTree>
    <p:extLst>
      <p:ext uri="{BB962C8B-B14F-4D97-AF65-F5344CB8AC3E}">
        <p14:creationId xmlns:p14="http://schemas.microsoft.com/office/powerpoint/2010/main" val="3937192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ci_compyuter\Desktop\bossan\suwratlar\Jemgyvetcili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104456" cy="3456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652119" y="332656"/>
            <a:ext cx="3232461" cy="3416320"/>
          </a:xfrm>
          <a:prstGeom prst="rect">
            <a:avLst/>
          </a:prstGeom>
        </p:spPr>
        <p:txBody>
          <a:bodyPr wrap="square">
            <a:spAutoFit/>
          </a:bodyPr>
          <a:lstStyle/>
          <a:p>
            <a:pPr lvl="0" algn="ctr"/>
            <a:r>
              <a:rPr lang="hr-HR" sz="2400" dirty="0">
                <a:solidFill>
                  <a:srgbClr val="00B0F0"/>
                </a:solidFill>
                <a:latin typeface="Bookman Old Style" pitchFamily="18" charset="0"/>
              </a:rPr>
              <a:t>Indiwidleşdirilen häkimiýet. Bu ýagdaýda häkimiýet zähmet bölünişiginiň çylşyrymlaşmagy we  täze görnüşli işleriň döremegi bilen kemala gelýär.</a:t>
            </a:r>
            <a:endParaRPr lang="ru-RU" sz="2400" dirty="0">
              <a:solidFill>
                <a:srgbClr val="00B0F0"/>
              </a:solidFill>
              <a:latin typeface="Bookman Old Style" pitchFamily="18" charset="0"/>
            </a:endParaRPr>
          </a:p>
        </p:txBody>
      </p:sp>
      <p:sp>
        <p:nvSpPr>
          <p:cNvPr id="5" name="Стрелка вправо 4"/>
          <p:cNvSpPr/>
          <p:nvPr/>
        </p:nvSpPr>
        <p:spPr>
          <a:xfrm>
            <a:off x="4499992" y="1844824"/>
            <a:ext cx="1152127"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9" name="Picture 3" descr="C:\Users\Haci_compyuter\Desktop\bossan\suwratlar\0dc247c07eee71a72cf9409729fb3455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3711742"/>
            <a:ext cx="8129345" cy="309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195736" y="4509120"/>
            <a:ext cx="4968552" cy="1200329"/>
          </a:xfrm>
          <a:prstGeom prst="rect">
            <a:avLst/>
          </a:prstGeom>
        </p:spPr>
        <p:txBody>
          <a:bodyPr wrap="square">
            <a:spAutoFit/>
          </a:bodyPr>
          <a:lstStyle/>
          <a:p>
            <a:pPr lvl="0" algn="ctr"/>
            <a:r>
              <a:rPr lang="hr-HR" b="1" dirty="0">
                <a:solidFill>
                  <a:srgbClr val="FF0000"/>
                </a:solidFill>
                <a:latin typeface="Bookman Old Style" pitchFamily="18" charset="0"/>
              </a:rPr>
              <a:t>Institutlaşdyrylan häkimiýet. Onda häkimiýet aýratyn wezipeleri ýerine ýetirýän institutlaryň işlerine daýanýar</a:t>
            </a:r>
            <a:r>
              <a:rPr lang="hr-HR" dirty="0">
                <a:solidFill>
                  <a:srgbClr val="FF0000"/>
                </a:solidFill>
                <a:latin typeface="Bookman Old Style" pitchFamily="18" charset="0"/>
              </a:rPr>
              <a:t>.</a:t>
            </a:r>
            <a:endParaRPr lang="ru-RU" dirty="0">
              <a:solidFill>
                <a:srgbClr val="FF0000"/>
              </a:solidFill>
              <a:latin typeface="Bookman Old Style" pitchFamily="18" charset="0"/>
            </a:endParaRPr>
          </a:p>
        </p:txBody>
      </p:sp>
    </p:spTree>
    <p:extLst>
      <p:ext uri="{BB962C8B-B14F-4D97-AF65-F5344CB8AC3E}">
        <p14:creationId xmlns:p14="http://schemas.microsoft.com/office/powerpoint/2010/main" val="3108632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0352" y="439587"/>
            <a:ext cx="3105337" cy="1107996"/>
          </a:xfrm>
          <a:prstGeom prst="rect">
            <a:avLst/>
          </a:prstGeom>
        </p:spPr>
        <p:txBody>
          <a:bodyPr wrap="none">
            <a:spAutoFit/>
          </a:bodyPr>
          <a:lstStyle/>
          <a:p>
            <a:r>
              <a:rPr lang="tk-TM" sz="6600" dirty="0"/>
              <a:t>Jon Lokk</a:t>
            </a:r>
            <a:endParaRPr lang="ru-RU" sz="6600" dirty="0"/>
          </a:p>
        </p:txBody>
      </p:sp>
      <p:sp>
        <p:nvSpPr>
          <p:cNvPr id="6" name="Скругленный прямоугольник 5"/>
          <p:cNvSpPr/>
          <p:nvPr/>
        </p:nvSpPr>
        <p:spPr>
          <a:xfrm>
            <a:off x="1979712" y="3140968"/>
            <a:ext cx="4866542" cy="1477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4000" b="1" i="1" dirty="0" smtClean="0">
                <a:latin typeface="Arial Black" panose="020B0A04020102020204" pitchFamily="34" charset="0"/>
              </a:rPr>
              <a:t>K</a:t>
            </a:r>
            <a:r>
              <a:rPr lang="ru-RU" sz="4000" b="1" i="1" dirty="0" err="1" smtClean="0">
                <a:latin typeface="Arial Black" panose="020B0A04020102020204" pitchFamily="34" charset="0"/>
              </a:rPr>
              <a:t>anun</a:t>
            </a:r>
            <a:r>
              <a:rPr lang="ru-RU" sz="4000" b="1" i="1" dirty="0" smtClean="0">
                <a:latin typeface="Arial Black" panose="020B0A04020102020204" pitchFamily="34" charset="0"/>
              </a:rPr>
              <a:t> </a:t>
            </a:r>
            <a:r>
              <a:rPr lang="ru-RU" sz="4000" b="1" i="1" dirty="0" err="1">
                <a:latin typeface="Arial Black" panose="020B0A04020102020204" pitchFamily="34" charset="0"/>
              </a:rPr>
              <a:t>çykaryjy</a:t>
            </a:r>
            <a:endParaRPr lang="ru-RU" sz="4000" dirty="0">
              <a:latin typeface="Arial Black" panose="020B0A04020102020204" pitchFamily="34" charset="0"/>
            </a:endParaRPr>
          </a:p>
        </p:txBody>
      </p:sp>
      <p:sp>
        <p:nvSpPr>
          <p:cNvPr id="7" name="Скругленный прямоугольник 6"/>
          <p:cNvSpPr/>
          <p:nvPr/>
        </p:nvSpPr>
        <p:spPr>
          <a:xfrm>
            <a:off x="539552" y="4869159"/>
            <a:ext cx="3283927" cy="13838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3600" b="1" i="1" dirty="0" smtClean="0"/>
              <a:t>Ý</a:t>
            </a:r>
            <a:r>
              <a:rPr lang="ru-RU" sz="3600" b="1" i="1" dirty="0" err="1" smtClean="0"/>
              <a:t>erine</a:t>
            </a:r>
            <a:r>
              <a:rPr lang="ru-RU" sz="3600" b="1" i="1" dirty="0" smtClean="0"/>
              <a:t> </a:t>
            </a:r>
            <a:r>
              <a:rPr lang="ru-RU" sz="3600" b="1" i="1" dirty="0" err="1"/>
              <a:t>ýetiriji</a:t>
            </a:r>
            <a:endParaRPr lang="ru-RU" sz="3600" dirty="0"/>
          </a:p>
        </p:txBody>
      </p:sp>
      <p:sp>
        <p:nvSpPr>
          <p:cNvPr id="8" name="Скругленный прямоугольник 7"/>
          <p:cNvSpPr/>
          <p:nvPr/>
        </p:nvSpPr>
        <p:spPr>
          <a:xfrm>
            <a:off x="4817097" y="4899003"/>
            <a:ext cx="3679581" cy="1354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4400" b="1" dirty="0" smtClean="0"/>
              <a:t>Kazyýet </a:t>
            </a:r>
            <a:endParaRPr lang="ru-RU" sz="4400" b="1" dirty="0"/>
          </a:p>
        </p:txBody>
      </p:sp>
      <p:pic>
        <p:nvPicPr>
          <p:cNvPr id="5122" name="Picture 2" descr="C:\Users\Haci_compyuter\Desktop\bossan\suwratlar\Jon-Lokk-320x3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80" y="203031"/>
            <a:ext cx="4908972" cy="2721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49991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619268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just"/>
            <a:r>
              <a:rPr lang="tk-TM" sz="3500" dirty="0" smtClean="0">
                <a:latin typeface="Bookman Old Style" pitchFamily="18" charset="0"/>
              </a:rPr>
              <a:t>Ýurdumyzda döwletiň kanun çykaryjy edarasyna HÄKIMIÝET diýilýär</a:t>
            </a:r>
          </a:p>
          <a:p>
            <a:pPr algn="just"/>
            <a:r>
              <a:rPr lang="tk-TM" sz="3500" dirty="0" smtClean="0">
                <a:latin typeface="Bookman Old Style" pitchFamily="18" charset="0"/>
              </a:rPr>
              <a:t>Döwleti edara ediji iş dolandyryjy gurama bolsa HÖKÜÝMET diýilýar</a:t>
            </a:r>
            <a:endParaRPr lang="ru-RU" sz="3500" dirty="0" smtClean="0">
              <a:latin typeface="Bookman Old Style" pitchFamily="18" charset="0"/>
            </a:endParaRPr>
          </a:p>
          <a:p>
            <a:pPr algn="just"/>
            <a:r>
              <a:rPr lang="ru-RU" sz="3500" dirty="0" err="1" smtClean="0">
                <a:latin typeface="Bookman Old Style" pitchFamily="18" charset="0"/>
              </a:rPr>
              <a:t>Prezident</a:t>
            </a:r>
            <a:r>
              <a:rPr lang="ru-RU" sz="3500" dirty="0" smtClean="0">
                <a:latin typeface="Bookman Old Style" pitchFamily="18" charset="0"/>
              </a:rPr>
              <a:t> </a:t>
            </a:r>
            <a:r>
              <a:rPr lang="ru-RU" sz="3500" dirty="0" err="1">
                <a:latin typeface="Bookman Old Style" pitchFamily="18" charset="0"/>
              </a:rPr>
              <a:t>respublikasynda</a:t>
            </a:r>
            <a:r>
              <a:rPr lang="ru-RU" sz="3500" dirty="0">
                <a:latin typeface="Bookman Old Style" pitchFamily="18" charset="0"/>
              </a:rPr>
              <a:t> </a:t>
            </a:r>
            <a:r>
              <a:rPr lang="ru-RU" sz="3500" dirty="0" err="1" smtClean="0">
                <a:latin typeface="Bookman Old Style" pitchFamily="18" charset="0"/>
              </a:rPr>
              <a:t>bolsa</a:t>
            </a:r>
            <a:r>
              <a:rPr lang="ru-RU" sz="3500" dirty="0" smtClean="0">
                <a:latin typeface="Bookman Old Style" pitchFamily="18" charset="0"/>
              </a:rPr>
              <a:t> </a:t>
            </a:r>
            <a:r>
              <a:rPr lang="ru-RU" sz="3500" dirty="0" err="1" smtClean="0">
                <a:latin typeface="Bookman Old Style" pitchFamily="18" charset="0"/>
              </a:rPr>
              <a:t>hökümet</a:t>
            </a:r>
            <a:r>
              <a:rPr lang="ru-RU" sz="3500" dirty="0" smtClean="0">
                <a:latin typeface="Bookman Old Style" pitchFamily="18" charset="0"/>
              </a:rPr>
              <a:t> </a:t>
            </a:r>
            <a:r>
              <a:rPr lang="ru-RU" sz="3500" dirty="0" err="1">
                <a:latin typeface="Bookman Old Style" pitchFamily="18" charset="0"/>
              </a:rPr>
              <a:t>prezidentiň</a:t>
            </a:r>
            <a:r>
              <a:rPr lang="ru-RU" sz="3500" dirty="0">
                <a:latin typeface="Bookman Old Style" pitchFamily="18" charset="0"/>
              </a:rPr>
              <a:t> </a:t>
            </a:r>
            <a:r>
              <a:rPr lang="ru-RU" sz="3500" dirty="0" err="1">
                <a:latin typeface="Bookman Old Style" pitchFamily="18" charset="0"/>
              </a:rPr>
              <a:t>özi</a:t>
            </a:r>
            <a:r>
              <a:rPr lang="ru-RU" sz="3500" dirty="0">
                <a:latin typeface="Bookman Old Style" pitchFamily="18" charset="0"/>
              </a:rPr>
              <a:t> </a:t>
            </a:r>
            <a:r>
              <a:rPr lang="ru-RU" sz="3500" dirty="0" err="1">
                <a:latin typeface="Bookman Old Style" pitchFamily="18" charset="0"/>
              </a:rPr>
              <a:t>terapyndan</a:t>
            </a:r>
            <a:r>
              <a:rPr lang="ru-RU" sz="3500" dirty="0">
                <a:latin typeface="Bookman Old Style" pitchFamily="18" charset="0"/>
              </a:rPr>
              <a:t> </a:t>
            </a:r>
            <a:r>
              <a:rPr lang="ru-RU" sz="3500" dirty="0" err="1">
                <a:latin typeface="Bookman Old Style" pitchFamily="18" charset="0"/>
              </a:rPr>
              <a:t>düzülýär</a:t>
            </a:r>
            <a:r>
              <a:rPr lang="ru-RU" sz="3500" dirty="0">
                <a:latin typeface="Bookman Old Style" pitchFamily="18" charset="0"/>
              </a:rPr>
              <a:t>. </a:t>
            </a:r>
            <a:r>
              <a:rPr lang="ru-RU" sz="3500" dirty="0" err="1">
                <a:latin typeface="Bookman Old Style" pitchFamily="18" charset="0"/>
              </a:rPr>
              <a:t>Ol</a:t>
            </a:r>
            <a:r>
              <a:rPr lang="ru-RU" sz="3500" dirty="0">
                <a:latin typeface="Bookman Old Style" pitchFamily="18" charset="0"/>
              </a:rPr>
              <a:t> </a:t>
            </a:r>
            <a:r>
              <a:rPr lang="ru-RU" sz="3500" dirty="0" err="1">
                <a:latin typeface="Bookman Old Style" pitchFamily="18" charset="0"/>
              </a:rPr>
              <a:t>hökümiýet</a:t>
            </a:r>
            <a:r>
              <a:rPr lang="ru-RU" sz="3500" dirty="0">
                <a:latin typeface="Bookman Old Style" pitchFamily="18" charset="0"/>
              </a:rPr>
              <a:t>  </a:t>
            </a:r>
            <a:r>
              <a:rPr lang="ru-RU" sz="3500" dirty="0" err="1">
                <a:latin typeface="Bookman Old Style" pitchFamily="18" charset="0"/>
              </a:rPr>
              <a:t>bolsa</a:t>
            </a:r>
            <a:r>
              <a:rPr lang="ru-RU" sz="3500" dirty="0">
                <a:latin typeface="Bookman Old Style" pitchFamily="18" charset="0"/>
              </a:rPr>
              <a:t> </a:t>
            </a:r>
            <a:r>
              <a:rPr lang="ru-RU" sz="3500" dirty="0" err="1">
                <a:latin typeface="Bookman Old Style" pitchFamily="18" charset="0"/>
              </a:rPr>
              <a:t>parlamentiň</a:t>
            </a:r>
            <a:r>
              <a:rPr lang="ru-RU" sz="3500" dirty="0">
                <a:latin typeface="Bookman Old Style" pitchFamily="18" charset="0"/>
              </a:rPr>
              <a:t> </a:t>
            </a:r>
            <a:r>
              <a:rPr lang="ru-RU" sz="3500" dirty="0" err="1">
                <a:latin typeface="Bookman Old Style" pitchFamily="18" charset="0"/>
              </a:rPr>
              <a:t>öňünde</a:t>
            </a:r>
            <a:r>
              <a:rPr lang="ru-RU" sz="3500" dirty="0">
                <a:latin typeface="Bookman Old Style" pitchFamily="18" charset="0"/>
              </a:rPr>
              <a:t> </a:t>
            </a:r>
            <a:r>
              <a:rPr lang="ru-RU" sz="3500" dirty="0" err="1">
                <a:latin typeface="Bookman Old Style" pitchFamily="18" charset="0"/>
              </a:rPr>
              <a:t>däl-de</a:t>
            </a:r>
            <a:r>
              <a:rPr lang="ru-RU" sz="3500" dirty="0">
                <a:latin typeface="Bookman Old Style" pitchFamily="18" charset="0"/>
              </a:rPr>
              <a:t>  </a:t>
            </a:r>
            <a:r>
              <a:rPr lang="ru-RU" sz="3500" dirty="0" err="1">
                <a:latin typeface="Bookman Old Style" pitchFamily="18" charset="0"/>
              </a:rPr>
              <a:t>gönüden-göni</a:t>
            </a:r>
            <a:r>
              <a:rPr lang="ru-RU" sz="3500" dirty="0">
                <a:latin typeface="Bookman Old Style" pitchFamily="18" charset="0"/>
              </a:rPr>
              <a:t> </a:t>
            </a:r>
            <a:r>
              <a:rPr lang="ru-RU" sz="3500" dirty="0" err="1">
                <a:latin typeface="Bookman Old Style" pitchFamily="18" charset="0"/>
              </a:rPr>
              <a:t>prezidente</a:t>
            </a:r>
            <a:r>
              <a:rPr lang="ru-RU" sz="3500" dirty="0">
                <a:latin typeface="Bookman Old Style" pitchFamily="18" charset="0"/>
              </a:rPr>
              <a:t> </a:t>
            </a:r>
            <a:r>
              <a:rPr lang="ru-RU" sz="3500" dirty="0" err="1">
                <a:latin typeface="Bookman Old Style" pitchFamily="18" charset="0"/>
              </a:rPr>
              <a:t>hasabat</a:t>
            </a:r>
            <a:r>
              <a:rPr lang="ru-RU" sz="3500" dirty="0">
                <a:latin typeface="Bookman Old Style" pitchFamily="18" charset="0"/>
              </a:rPr>
              <a:t>  </a:t>
            </a:r>
            <a:r>
              <a:rPr lang="ru-RU" sz="3500" dirty="0" err="1">
                <a:latin typeface="Bookman Old Style" pitchFamily="18" charset="0"/>
              </a:rPr>
              <a:t>berýär</a:t>
            </a:r>
            <a:r>
              <a:rPr lang="ru-RU" sz="3500" dirty="0">
                <a:latin typeface="Bookman Old Style" pitchFamily="18" charset="0"/>
              </a:rPr>
              <a:t>. </a:t>
            </a:r>
          </a:p>
        </p:txBody>
      </p:sp>
    </p:spTree>
    <p:extLst>
      <p:ext uri="{BB962C8B-B14F-4D97-AF65-F5344CB8AC3E}">
        <p14:creationId xmlns:p14="http://schemas.microsoft.com/office/powerpoint/2010/main" val="496146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476</Words>
  <Application>Microsoft Office PowerPoint</Application>
  <PresentationFormat>Экран (4:3)</PresentationFormat>
  <Paragraphs>49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Syýasy häkimiýet, onuň sosial düzümi bölekleri we amala aşyrylyşy</vt:lpstr>
      <vt:lpstr>Syýasy häkimiýetiň düýp mazmuny.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Syýasy häkimiýetiň esasy aýratynlyklary:</vt:lpstr>
      <vt:lpstr>Презентация PowerPoint</vt:lpstr>
      <vt:lpstr>Презентация PowerPoint</vt:lpstr>
      <vt:lpstr>SYÝASY LIDERLER we olaryň tipleri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Haci_compyuter</dc:creator>
  <cp:lastModifiedBy>Haci_compyuter</cp:lastModifiedBy>
  <cp:revision>34</cp:revision>
  <dcterms:created xsi:type="dcterms:W3CDTF">2021-09-02T08:25:09Z</dcterms:created>
  <dcterms:modified xsi:type="dcterms:W3CDTF">2021-09-20T10:08:40Z</dcterms:modified>
</cp:coreProperties>
</file>