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8" r:id="rId2"/>
    <p:sldId id="267" r:id="rId3"/>
    <p:sldId id="282" r:id="rId4"/>
    <p:sldId id="268" r:id="rId5"/>
    <p:sldId id="269" r:id="rId6"/>
    <p:sldId id="283" r:id="rId7"/>
    <p:sldId id="271" r:id="rId8"/>
    <p:sldId id="272" r:id="rId9"/>
    <p:sldId id="280" r:id="rId10"/>
    <p:sldId id="281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F9933"/>
    <a:srgbClr val="3BB432"/>
    <a:srgbClr val="66FF33"/>
    <a:srgbClr val="3FC1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97" autoAdjust="0"/>
    <p:restoredTop sz="94434" autoAdjust="0"/>
  </p:normalViewPr>
  <p:slideViewPr>
    <p:cSldViewPr snapToGrid="0">
      <p:cViewPr varScale="1">
        <p:scale>
          <a:sx n="74" d="100"/>
          <a:sy n="74" d="100"/>
        </p:scale>
        <p:origin x="72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CA53C3-BE69-4407-A46F-BE78F7156F79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58DEC2-4B4A-4A6E-BC0B-0B4314FF2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639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043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7709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736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6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008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403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146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44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60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763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67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12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889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715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53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Скругленный прямоугольник 20"/>
          <p:cNvSpPr/>
          <p:nvPr/>
        </p:nvSpPr>
        <p:spPr>
          <a:xfrm>
            <a:off x="301111" y="243956"/>
            <a:ext cx="11080747" cy="1139947"/>
          </a:xfrm>
          <a:prstGeom prst="roundRect">
            <a:avLst>
              <a:gd name="adj" fmla="val 18401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2-nji </a:t>
            </a:r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umumy okuw</a:t>
            </a:r>
          </a:p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Tema: </a:t>
            </a:r>
            <a:r>
              <a:rPr lang="ru-RU" sz="36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Nokadyň</a:t>
            </a:r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ru-RU" sz="36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proýeksiýalary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4" name="Группа 43"/>
          <p:cNvGrpSpPr/>
          <p:nvPr/>
        </p:nvGrpSpPr>
        <p:grpSpPr>
          <a:xfrm>
            <a:off x="301111" y="1883768"/>
            <a:ext cx="11080750" cy="4031228"/>
            <a:chOff x="261573" y="934273"/>
            <a:chExt cx="9695227" cy="3929692"/>
          </a:xfrm>
          <a:solidFill>
            <a:schemeClr val="accent6">
              <a:lumMod val="20000"/>
              <a:lumOff val="80000"/>
            </a:schemeClr>
          </a:solidFill>
        </p:grpSpPr>
        <p:grpSp>
          <p:nvGrpSpPr>
            <p:cNvPr id="41" name="Группа 40"/>
            <p:cNvGrpSpPr/>
            <p:nvPr/>
          </p:nvGrpSpPr>
          <p:grpSpPr>
            <a:xfrm>
              <a:off x="261573" y="1681430"/>
              <a:ext cx="9695227" cy="3182535"/>
              <a:chOff x="261573" y="1660060"/>
              <a:chExt cx="9537519" cy="2998538"/>
            </a:xfrm>
            <a:grpFill/>
          </p:grpSpPr>
          <p:sp>
            <p:nvSpPr>
              <p:cNvPr id="30" name="Пятиугольник 29"/>
              <p:cNvSpPr/>
              <p:nvPr/>
            </p:nvSpPr>
            <p:spPr>
              <a:xfrm flipH="1">
                <a:off x="261573" y="2840957"/>
                <a:ext cx="9537516" cy="877560"/>
              </a:xfrm>
              <a:prstGeom prst="homePlate">
                <a:avLst>
                  <a:gd name="adj" fmla="val 0"/>
                </a:avLst>
              </a:prstGeom>
              <a:grpFill/>
              <a:ln>
                <a:noFill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eaLnBrk="0" fontAlgn="base" hangingPunct="0"/>
                <a:r>
                  <a:rPr lang="cs-CZ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 </a:t>
                </a:r>
                <a:r>
                  <a:rPr lang="ru-RU" sz="36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Oktantlar</a:t>
                </a:r>
                <a:r>
                  <a:rPr lang="ru-RU" sz="36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(</a:t>
                </a:r>
                <a:r>
                  <a:rPr lang="ru-RU" sz="36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çärýekler</a:t>
                </a:r>
                <a:r>
                  <a:rPr lang="ru-RU" sz="36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) </a:t>
                </a:r>
                <a:r>
                  <a:rPr lang="ru-RU" sz="36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barada</a:t>
                </a:r>
                <a:r>
                  <a:rPr lang="ru-RU" sz="36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düşünje</a:t>
                </a:r>
                <a:r>
                  <a:rPr lang="ru-RU" sz="36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we</a:t>
                </a:r>
                <a:r>
                  <a:rPr lang="ru-RU" sz="36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olaryň</a:t>
                </a:r>
                <a:r>
                  <a:rPr lang="ru-RU" sz="36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şekillendirilişi</a:t>
                </a:r>
                <a:r>
                  <a:rPr lang="ru-RU" sz="36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.</a:t>
                </a:r>
                <a:endParaRPr lang="ru-RU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Пятиугольник 30"/>
              <p:cNvSpPr/>
              <p:nvPr/>
            </p:nvSpPr>
            <p:spPr>
              <a:xfrm flipH="1">
                <a:off x="261573" y="1660060"/>
                <a:ext cx="9537519" cy="1118377"/>
              </a:xfrm>
              <a:prstGeom prst="homePlate">
                <a:avLst>
                  <a:gd name="adj" fmla="val 0"/>
                </a:avLst>
              </a:prstGeom>
              <a:grpFill/>
              <a:ln>
                <a:noFill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eaLnBrk="0" fontAlgn="base" hangingPunct="0"/>
                <a:r>
                  <a:rPr lang="cs-CZ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 </a:t>
                </a:r>
                <a:r>
                  <a:rPr lang="ru-RU" sz="36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Tekizlikler</a:t>
                </a:r>
                <a:r>
                  <a:rPr lang="ru-RU" sz="36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barada</a:t>
                </a:r>
                <a:r>
                  <a:rPr lang="ru-RU" sz="36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düşünje</a:t>
                </a:r>
                <a:r>
                  <a:rPr lang="ru-RU" sz="36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we</a:t>
                </a:r>
                <a:r>
                  <a:rPr lang="ru-RU" sz="36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olaryň</a:t>
                </a:r>
                <a:r>
                  <a:rPr lang="ru-RU" sz="36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epýurda</a:t>
                </a:r>
                <a:r>
                  <a:rPr lang="ru-RU" sz="36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şekillendirilişi</a:t>
                </a:r>
                <a:r>
                  <a:rPr lang="ru-RU" sz="36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.</a:t>
                </a:r>
                <a:endParaRPr lang="ru-RU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Пятиугольник 31"/>
              <p:cNvSpPr/>
              <p:nvPr/>
            </p:nvSpPr>
            <p:spPr>
              <a:xfrm flipH="1">
                <a:off x="261575" y="3781038"/>
                <a:ext cx="9537515" cy="877560"/>
              </a:xfrm>
              <a:prstGeom prst="homePlate">
                <a:avLst>
                  <a:gd name="adj" fmla="val 0"/>
                </a:avLst>
              </a:prstGeom>
              <a:grpFill/>
              <a:ln>
                <a:noFill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just" eaLnBrk="0" fontAlgn="base" hangingPunct="0"/>
                <a:r>
                  <a:rPr lang="cs-CZ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cs-CZ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ru-RU" sz="36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Nokadyň</a:t>
                </a:r>
                <a:r>
                  <a:rPr lang="ru-RU" sz="36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üç</a:t>
                </a:r>
                <a:r>
                  <a:rPr lang="ru-RU" sz="36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tekizlige</a:t>
                </a:r>
                <a:r>
                  <a:rPr lang="ru-RU" sz="36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ru-RU" sz="36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proýeksiýalary</a:t>
                </a:r>
                <a:r>
                  <a:rPr lang="ru-RU" sz="36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.</a:t>
                </a:r>
                <a:endParaRPr lang="ru-RU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2" name="Пятиугольник 41"/>
            <p:cNvSpPr/>
            <p:nvPr/>
          </p:nvSpPr>
          <p:spPr>
            <a:xfrm flipH="1">
              <a:off x="261573" y="934273"/>
              <a:ext cx="9695227" cy="680800"/>
            </a:xfrm>
            <a:prstGeom prst="homePlate">
              <a:avLst>
                <a:gd name="adj" fmla="val 0"/>
              </a:avLst>
            </a:prstGeom>
            <a:grpFill/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/>
              <a:r>
                <a:rPr lang="tk-TM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Meýilnama:</a:t>
              </a:r>
              <a:endPara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11504555" y="6194556"/>
            <a:ext cx="481619" cy="4816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28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9179" y="3137690"/>
            <a:ext cx="11534274" cy="110344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10753427"/>
              </a:avLst>
            </a:prstTxWarp>
            <a:spAutoFit/>
          </a:bodyPr>
          <a:lstStyle/>
          <a:p>
            <a:pPr algn="ctr"/>
            <a:r>
              <a:rPr lang="ru-RU" sz="6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Diňläniňiz</a:t>
            </a:r>
            <a:r>
              <a:rPr lang="ru-RU" sz="6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6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sag</a:t>
            </a:r>
            <a:r>
              <a:rPr lang="ru-RU" sz="6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boluň</a:t>
            </a:r>
            <a:r>
              <a:rPr lang="ru-RU" sz="6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710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 txBox="1"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endParaRPr lang="ru-RU" sz="4800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ru-RU" sz="48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2.1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Tekizlikler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barada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düşünje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olaryň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epýurda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şekillendirilişi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Durmuşda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bize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duş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gelýän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çyzgylaryň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hemmesi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bolmasa-da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aglabasy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Gaspar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Monžuň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metody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ýagny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predmetleri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iki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ýa-da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üç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sany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biri-birine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perpendikulýar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bolan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tekizliklere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ortogonal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proýektirlenip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alnan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çyzgylardyr</a:t>
            </a:r>
            <a:r>
              <a:rPr lang="ru-RU" sz="4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algn="just"/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710381" y="6376381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50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 txBox="1">
            <a:spLocks/>
          </p:cNvSpPr>
          <p:nvPr/>
        </p:nvSpPr>
        <p:spPr>
          <a:xfrm>
            <a:off x="0" y="0"/>
            <a:ext cx="12192000" cy="573712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  <a:spcAft>
                <a:spcPts val="0"/>
              </a:spcAft>
            </a:pPr>
            <a:r>
              <a:rPr lang="ru-RU" sz="4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Biz</a:t>
            </a:r>
            <a:r>
              <a:rPr lang="ru-RU" sz="4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gelejekde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esasan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salyşarys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gorizontal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ýerleşýär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oňa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gorizontal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diýilýär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harpy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bellenilýär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(6-njy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surat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ok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okuň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kesişmeginde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emele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gelýär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Frontal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tekizligine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perpendikulýar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bolup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okuň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kesişmeginde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emele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gelýär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Ýokarda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aýdylan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iki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tekizliklere-de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perpendikulýar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sagynda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ýerleşen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okuň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kesişmeginde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emele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gelýän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profil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diýilýär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harpy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bellenilýär</a:t>
            </a:r>
            <a:r>
              <a:rPr lang="ru-RU" sz="4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710381" y="6376381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248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656958" y="6319250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147" y="119264"/>
            <a:ext cx="6371303" cy="56043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0" y="5723651"/>
            <a:ext cx="1189776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6-njy </a:t>
            </a:r>
            <a:r>
              <a:rPr lang="ru-RU" sz="3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surat</a:t>
            </a:r>
            <a:r>
              <a:rPr lang="ru-RU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Gorizontal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frontal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profil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tekizlikleriň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giňişlikde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ýerleşişi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179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1670813" y="6333106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199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Gorizontal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frontal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tekizlikleri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kesişenlerinde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göni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çyzygy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emele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getirýärler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çyzyga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diýilýär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H∩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V= x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Gorizontal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profil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tekizlikleri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kesişenlerinde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okuny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emele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getirýär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H∩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W= 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y.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Frontal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profil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tekizlikleri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kesişenlerinde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okuny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emele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getirýär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V∩W= z</a:t>
            </a:r>
            <a:r>
              <a:rPr lang="ru-RU" sz="4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02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1670813" y="6333106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1999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Giňişlikde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</a:rPr>
              <a:t>H,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</a:rPr>
              <a:t>V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W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tekizlikleriň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ýerleşiş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ýagdaýy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tanyşdyk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</a:rPr>
              <a:t>H,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</a:rPr>
              <a:t>V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W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tekizlikleri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bir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tekizlikde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ýerleşdirmek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</a:rPr>
              <a:t>H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tekizligi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okuň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daşyndan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90</a:t>
            </a:r>
            <a:r>
              <a:rPr lang="ru-RU" sz="4400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0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aýlaýarys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(7-nji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surat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tekizligi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okuň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daşyndan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90</a:t>
            </a:r>
            <a:r>
              <a:rPr lang="ru-RU" sz="44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aýlaýarys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Şeýlelik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tekizlikleriň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üçüsi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tekizlikde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ýerleşdiler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Giňişlikdäki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H, V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tekizlikleri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tekizlikde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ýerleşdirip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alnan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şekile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epýur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diýilýär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Epýur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fransuz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sözi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bolup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“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çyzgy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ýa-da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taslama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ru-RU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diýmekdir</a:t>
            </a:r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580399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1670813" y="6333106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D:\Şahsy dokument\Bawa\Ismailow ÇG\Cyzuw geometriya çyzgylar\ww (1).JPG"/>
          <p:cNvPicPr/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1488" y="0"/>
            <a:ext cx="7514567" cy="60612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253167" y="6061265"/>
            <a:ext cx="92234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7-nji </a:t>
            </a:r>
            <a:r>
              <a:rPr lang="ru-RU" sz="36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surat</a:t>
            </a:r>
            <a:r>
              <a:rPr lang="ru-RU" sz="36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Tekizlikleriň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epýur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halyna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geçirilişi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17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1670813" y="6333106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D:\Şahsy dokument\Bawa\Ismailow ÇG\Cyzuw geometriya çyzgylar\soky (3).JPG"/>
          <p:cNvPicPr/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5098" y="0"/>
            <a:ext cx="5969818" cy="601347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2333703" y="6148440"/>
            <a:ext cx="74126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8-nji </a:t>
            </a:r>
            <a:r>
              <a:rPr lang="ru-RU" sz="3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surat</a:t>
            </a:r>
            <a:r>
              <a:rPr lang="ru-RU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Oktantlaryň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giňişlikde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ýerleşişi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737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1485419" y="6333106"/>
            <a:ext cx="667014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115290" y="143586"/>
            <a:ext cx="9961417" cy="79694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k-TM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Ulanylýan edebiýatlar</a:t>
            </a:r>
            <a:endParaRPr lang="ru-RU" sz="4800" b="1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62" t="19328" r="7993" b="37083"/>
          <a:stretch/>
        </p:blipFill>
        <p:spPr>
          <a:xfrm>
            <a:off x="0" y="997527"/>
            <a:ext cx="12152433" cy="5195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0965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605</TotalTime>
  <Words>348</Words>
  <Application>Microsoft Office PowerPoint</Application>
  <PresentationFormat>Широкоэкранный</PresentationFormat>
  <Paragraphs>33</Paragraphs>
  <Slides>10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MYRAT</dc:creator>
  <cp:lastModifiedBy>Myrat H</cp:lastModifiedBy>
  <cp:revision>70</cp:revision>
  <dcterms:created xsi:type="dcterms:W3CDTF">2020-05-31T16:38:52Z</dcterms:created>
  <dcterms:modified xsi:type="dcterms:W3CDTF">2021-09-15T08:30:13Z</dcterms:modified>
</cp:coreProperties>
</file>