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66" r:id="rId3"/>
    <p:sldId id="267" r:id="rId4"/>
    <p:sldId id="268" r:id="rId5"/>
    <p:sldId id="269" r:id="rId6"/>
    <p:sldId id="270" r:id="rId7"/>
    <p:sldId id="271" r:id="rId8"/>
    <p:sldId id="272" r:id="rId9"/>
    <p:sldId id="273" r:id="rId10"/>
    <p:sldId id="274" r:id="rId1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  <a:srgbClr val="FFFF99"/>
    <a:srgbClr val="FFFFFF"/>
    <a:srgbClr val="CC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39AF2-6047-4018-8A6D-216977E35738}" type="datetimeFigureOut">
              <a:rPr lang="ru-RU" smtClean="0"/>
              <a:t>23.04.2019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4627F-C0F1-435B-B639-1A100AFC1637}" type="slidenum">
              <a:rPr lang="ru-RU" smtClean="0"/>
              <a:t>‹#›</a:t>
            </a:fld>
            <a:endParaRPr lang="ru-RU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332401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39AF2-6047-4018-8A6D-216977E35738}" type="datetimeFigureOut">
              <a:rPr lang="ru-RU" smtClean="0"/>
              <a:t>23.04.2019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4627F-C0F1-435B-B639-1A100AFC16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54517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39AF2-6047-4018-8A6D-216977E35738}" type="datetimeFigureOut">
              <a:rPr lang="ru-RU" smtClean="0"/>
              <a:t>23.04.2019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4627F-C0F1-435B-B639-1A100AFC16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15563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39AF2-6047-4018-8A6D-216977E35738}" type="datetimeFigureOut">
              <a:rPr lang="ru-RU" smtClean="0"/>
              <a:t>23.04.2019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4627F-C0F1-435B-B639-1A100AFC1637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9471872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39AF2-6047-4018-8A6D-216977E35738}" type="datetimeFigureOut">
              <a:rPr lang="ru-RU" smtClean="0"/>
              <a:t>23.04.2019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4627F-C0F1-435B-B639-1A100AFC16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99997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39AF2-6047-4018-8A6D-216977E35738}" type="datetimeFigureOut">
              <a:rPr lang="ru-RU" smtClean="0"/>
              <a:t>23.04.2019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4627F-C0F1-435B-B639-1A100AFC1637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0079597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39AF2-6047-4018-8A6D-216977E35738}" type="datetimeFigureOut">
              <a:rPr lang="ru-RU" smtClean="0"/>
              <a:t>23.04.2019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4627F-C0F1-435B-B639-1A100AFC16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916111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39AF2-6047-4018-8A6D-216977E35738}" type="datetimeFigureOut">
              <a:rPr lang="ru-RU" smtClean="0"/>
              <a:t>23.04.2019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4627F-C0F1-435B-B639-1A100AFC16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5717519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39AF2-6047-4018-8A6D-216977E35738}" type="datetimeFigureOut">
              <a:rPr lang="ru-RU" smtClean="0"/>
              <a:t>23.04.2019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4627F-C0F1-435B-B639-1A100AFC16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06936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39AF2-6047-4018-8A6D-216977E35738}" type="datetimeFigureOut">
              <a:rPr lang="ru-RU" smtClean="0"/>
              <a:t>23.04.2019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4627F-C0F1-435B-B639-1A100AFC16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818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39AF2-6047-4018-8A6D-216977E35738}" type="datetimeFigureOut">
              <a:rPr lang="ru-RU" smtClean="0"/>
              <a:t>23.04.2019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4627F-C0F1-435B-B639-1A100AFC16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15120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39AF2-6047-4018-8A6D-216977E35738}" type="datetimeFigureOut">
              <a:rPr lang="ru-RU" smtClean="0"/>
              <a:t>23.04.2019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4627F-C0F1-435B-B639-1A100AFC16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29681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39AF2-6047-4018-8A6D-216977E35738}" type="datetimeFigureOut">
              <a:rPr lang="ru-RU" smtClean="0"/>
              <a:t>23.04.2019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4627F-C0F1-435B-B639-1A100AFC16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9221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39AF2-6047-4018-8A6D-216977E35738}" type="datetimeFigureOut">
              <a:rPr lang="ru-RU" smtClean="0"/>
              <a:t>23.04.2019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4627F-C0F1-435B-B639-1A100AFC16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22166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39AF2-6047-4018-8A6D-216977E35738}" type="datetimeFigureOut">
              <a:rPr lang="ru-RU" smtClean="0"/>
              <a:t>23.04.2019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4627F-C0F1-435B-B639-1A100AFC16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14626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39AF2-6047-4018-8A6D-216977E35738}" type="datetimeFigureOut">
              <a:rPr lang="ru-RU" smtClean="0"/>
              <a:t>23.04.2019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4627F-C0F1-435B-B639-1A100AFC16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15130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39AF2-6047-4018-8A6D-216977E35738}" type="datetimeFigureOut">
              <a:rPr lang="ru-RU" smtClean="0"/>
              <a:t>23.04.2019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4627F-C0F1-435B-B639-1A100AFC16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09387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accent1">
              <a:lumMod val="20000"/>
              <a:lumOff val="80000"/>
            </a:schemeClr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4DE39AF2-6047-4018-8A6D-216977E35738}" type="datetimeFigureOut">
              <a:rPr lang="ru-RU" smtClean="0"/>
              <a:t>23.04.2019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2B04627F-C0F1-435B-B639-1A100AFC16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510062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  <p:sldLayoutId id="2147483710" r:id="rId14"/>
    <p:sldLayoutId id="2147483711" r:id="rId15"/>
    <p:sldLayoutId id="2147483712" r:id="rId16"/>
    <p:sldLayoutId id="2147483713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>
            <a:alpha val="83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>
          <a:xfrm>
            <a:off x="167055" y="140677"/>
            <a:ext cx="11948746" cy="6435969"/>
          </a:xfrm>
        </p:spPr>
        <p:txBody>
          <a:bodyPr/>
          <a:lstStyle/>
          <a:p>
            <a:pPr algn="ctr"/>
            <a:endParaRPr lang="tk-TM" sz="3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hr-H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Sinusoidal toklaryň, naprýaženiýeleriň we elektrik hereketlendiriji güýçleriň täsir ediji </a:t>
            </a:r>
            <a:r>
              <a:rPr lang="hr-H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ululyklary</a:t>
            </a:r>
            <a:endParaRPr lang="tk-TM" sz="3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tk-TM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Meýlinama:</a:t>
            </a:r>
          </a:p>
          <a:p>
            <a:pPr algn="ctr"/>
            <a:endParaRPr lang="tk-TM" sz="3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k-TM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hr-H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Sinusoidal toklaryň, naprýaženiýeleriň we elektrik hereketlendiriji güýçleriň täsir ediji ululyklary.</a:t>
            </a:r>
          </a:p>
          <a:p>
            <a:r>
              <a:rPr lang="hr-H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hr-H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tk-TM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Sinusoidal </a:t>
            </a:r>
            <a:r>
              <a:rPr lang="hr-HR" sz="3200" b="1">
                <a:latin typeface="Times New Roman" panose="02020603050405020304" pitchFamily="18" charset="0"/>
                <a:cs typeface="Times New Roman" panose="02020603050405020304" pitchFamily="18" charset="0"/>
              </a:rPr>
              <a:t>toguň </a:t>
            </a:r>
            <a:r>
              <a:rPr lang="hr-HR" sz="32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zynjyrynda </a:t>
            </a:r>
            <a:r>
              <a:rPr lang="hr-H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aktiw garşylykly rezistor.</a:t>
            </a:r>
          </a:p>
        </p:txBody>
      </p:sp>
    </p:spTree>
    <p:extLst>
      <p:ext uri="{BB962C8B-B14F-4D97-AF65-F5344CB8AC3E}">
        <p14:creationId xmlns:p14="http://schemas.microsoft.com/office/powerpoint/2010/main" val="2944935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>
            <a:alpha val="83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1999" cy="6857999"/>
          </a:xfrm>
        </p:spPr>
        <p:txBody>
          <a:bodyPr/>
          <a:lstStyle/>
          <a:p>
            <a:pPr algn="ctr"/>
            <a:endParaRPr lang="tk-TM" sz="3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7886" y="1143000"/>
            <a:ext cx="11296225" cy="38158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07361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>
            <a:alpha val="83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1999" cy="6857999"/>
          </a:xfrm>
        </p:spPr>
        <p:txBody>
          <a:bodyPr/>
          <a:lstStyle/>
          <a:p>
            <a:pPr algn="ctr"/>
            <a:endParaRPr lang="tk-TM" sz="3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238" y="712177"/>
            <a:ext cx="11438793" cy="50995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11565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>
            <a:alpha val="83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1999" cy="6857999"/>
          </a:xfrm>
        </p:spPr>
        <p:txBody>
          <a:bodyPr/>
          <a:lstStyle/>
          <a:p>
            <a:pPr algn="ctr"/>
            <a:endParaRPr lang="tk-TM" sz="3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6668" y="1006718"/>
            <a:ext cx="11166232" cy="48445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21981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>
            <a:alpha val="83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1999" cy="6857999"/>
          </a:xfrm>
        </p:spPr>
        <p:txBody>
          <a:bodyPr/>
          <a:lstStyle/>
          <a:p>
            <a:pPr algn="ctr"/>
            <a:endParaRPr lang="tk-TM" sz="3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2708" y="369277"/>
            <a:ext cx="11236570" cy="57765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78362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>
            <a:alpha val="83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1999" cy="6857999"/>
          </a:xfrm>
        </p:spPr>
        <p:txBody>
          <a:bodyPr/>
          <a:lstStyle/>
          <a:p>
            <a:pPr algn="ctr"/>
            <a:endParaRPr lang="tk-TM" sz="3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0823" y="738555"/>
            <a:ext cx="11201399" cy="47214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95009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>
            <a:alpha val="83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1999" cy="6857999"/>
          </a:xfrm>
        </p:spPr>
        <p:txBody>
          <a:bodyPr/>
          <a:lstStyle/>
          <a:p>
            <a:pPr algn="ctr"/>
            <a:endParaRPr lang="tk-TM" sz="3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6862" y="290146"/>
            <a:ext cx="11227776" cy="62073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03619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>
            <a:alpha val="83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1999" cy="6857999"/>
          </a:xfrm>
        </p:spPr>
        <p:txBody>
          <a:bodyPr/>
          <a:lstStyle/>
          <a:p>
            <a:pPr algn="ctr"/>
            <a:endParaRPr lang="tk-TM" sz="3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3076" y="505557"/>
            <a:ext cx="11605846" cy="58468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3421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>
            <a:alpha val="83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1999" cy="6857999"/>
          </a:xfrm>
        </p:spPr>
        <p:txBody>
          <a:bodyPr/>
          <a:lstStyle/>
          <a:p>
            <a:pPr algn="ctr"/>
            <a:endParaRPr lang="tk-TM" sz="3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9614" y="606669"/>
            <a:ext cx="11227777" cy="55391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60846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>
            <a:alpha val="83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1999" cy="6857999"/>
          </a:xfrm>
        </p:spPr>
        <p:txBody>
          <a:bodyPr/>
          <a:lstStyle/>
          <a:p>
            <a:pPr algn="ctr"/>
            <a:endParaRPr lang="tk-TM" sz="3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5316" y="545123"/>
            <a:ext cx="11447584" cy="5372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5864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Сектор">
  <a:themeElements>
    <a:clrScheme name="Синий и зеленый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2683C6"/>
      </a:accent6>
      <a:hlink>
        <a:srgbClr val="6B9F25"/>
      </a:hlink>
      <a:folHlink>
        <a:srgbClr val="9F6715"/>
      </a:folHlink>
    </a:clrScheme>
    <a:fontScheme name="Сектор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ектор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124</TotalTime>
  <Words>36</Words>
  <Application>Microsoft Office PowerPoint</Application>
  <PresentationFormat>Широкоэкранный</PresentationFormat>
  <Paragraphs>6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4" baseType="lpstr">
      <vt:lpstr>Century Gothic</vt:lpstr>
      <vt:lpstr>Times New Roman</vt:lpstr>
      <vt:lpstr>Wingdings 3</vt:lpstr>
      <vt:lpstr>Сектор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Аманов Гуйчгельды</dc:creator>
  <cp:lastModifiedBy>Аманов Гуйчгельды</cp:lastModifiedBy>
  <cp:revision>26</cp:revision>
  <dcterms:created xsi:type="dcterms:W3CDTF">2019-02-27T16:48:01Z</dcterms:created>
  <dcterms:modified xsi:type="dcterms:W3CDTF">2019-04-23T18:38:14Z</dcterms:modified>
</cp:coreProperties>
</file>