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sldIdLst>
    <p:sldId id="256" r:id="rId2"/>
    <p:sldId id="273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94660"/>
  </p:normalViewPr>
  <p:slideViewPr>
    <p:cSldViewPr snapToGrid="0">
      <p:cViewPr>
        <p:scale>
          <a:sx n="57" d="100"/>
          <a:sy n="57" d="100"/>
        </p:scale>
        <p:origin x="15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01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4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84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49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58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66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4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649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3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32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055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39AF2-6047-4018-8A6D-216977E35738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9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lektrik zynjyrlaryň esasy kanunlary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</a:p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lektrik zynjyrlaryň esasy kanunlary.</a:t>
            </a:r>
          </a:p>
          <a:p>
            <a:pPr algn="l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ynjyryň boş iş düzgüni.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Zynjyryň gysga utgaşdyrylan düzgüni.</a:t>
            </a:r>
          </a:p>
          <a:p>
            <a:pPr algn="l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Zynjyryň ylaýykly iş düzgüni.</a:t>
            </a:r>
          </a:p>
          <a:p>
            <a:pPr algn="ctr"/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0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869" y="275771"/>
            <a:ext cx="11770388" cy="6273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54" y="143748"/>
            <a:ext cx="11887200" cy="65183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78" y="143328"/>
            <a:ext cx="11895993" cy="65246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187709"/>
            <a:ext cx="11992708" cy="64081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79" y="254977"/>
            <a:ext cx="11751836" cy="63199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68" y="197059"/>
            <a:ext cx="11866262" cy="64638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22579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92" y="146817"/>
            <a:ext cx="11808070" cy="64716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18152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37</Words>
  <Application>Microsoft Office PowerPoint</Application>
  <PresentationFormat>Широкоэкранный</PresentationFormat>
  <Paragraphs>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Lenovo</cp:lastModifiedBy>
  <cp:revision>33</cp:revision>
  <dcterms:created xsi:type="dcterms:W3CDTF">2019-02-27T16:48:01Z</dcterms:created>
  <dcterms:modified xsi:type="dcterms:W3CDTF">2020-09-23T10:24:28Z</dcterms:modified>
</cp:coreProperties>
</file>