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4144" y="247334"/>
            <a:ext cx="8055256" cy="789921"/>
          </a:xfrm>
        </p:spPr>
        <p:txBody>
          <a:bodyPr>
            <a:normAutofit fontScale="90000"/>
          </a:bodyPr>
          <a:lstStyle/>
          <a:p>
            <a:r>
              <a:rPr lang="tk-TM" b="1" dirty="0" smtClean="0">
                <a:cs typeface="Andalus" panose="02020603050405020304" pitchFamily="18" charset="-78"/>
              </a:rPr>
              <a:t>Hususy haldaky tekizlikler</a:t>
            </a:r>
            <a:endParaRPr lang="ru-RU" b="1" dirty="0">
              <a:cs typeface="Andalus" panose="02020603050405020304" pitchFamily="18" charset="-7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5601" y="1392855"/>
            <a:ext cx="11582399" cy="22520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k-TM" sz="4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Proýeksiýalar tekizlikleriniň birine ýa-da ikisine perpendikulýar bolan tekizlige hususy haldaky tekizlik diýilýär. Şeýle tekizligiň perpendikulýar bolan tekizlikdäki proýeksiýasynyň göni çyzyk bolýandygy parallel proýektirlemegiň 3-nji a häsiýetinden gelip çykýandyr.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10821" y="2857500"/>
            <a:ext cx="7814807" cy="40005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55601" y="107124"/>
            <a:ext cx="11525249" cy="839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Proýeksiýalar tekizlikleriniň birine perpendikulýar tekizlikler.</a:t>
            </a:r>
            <a:endParaRPr lang="tk-TM" sz="24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k-TM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1) 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T</a:t>
            </a:r>
            <a:r>
              <a:rPr lang="tk-T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tekizlige perpendikulýar bolan tekizlige ýokarsyndan proýektirleýän tekizlik diýilýär. Ýokarsyndan proýektirleýän a tekizlikde ýatan her bir nokat, şol nokady T</a:t>
            </a:r>
            <a:r>
              <a:rPr lang="tk-T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tekizlige proýektirleýän göni çyzyk, a tekizlikde ýatýandyr we T</a:t>
            </a:r>
            <a:r>
              <a:rPr lang="tk-TM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tk-TM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tekizligi a tekizligiň kese yzynda ýatan nokatda kesýändir.</a:t>
            </a:r>
            <a:endParaRPr lang="tk-TM" sz="28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10996" y="1039639"/>
            <a:ext cx="9592004" cy="1474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4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2) T</a:t>
            </a:r>
            <a:r>
              <a:rPr lang="tk-TM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tk-TM" sz="4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tekizlige perpendikulýar bolan tekizlige öňünden proýektirleýän tekizlik diýilýär.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583543" y="1283961"/>
            <a:ext cx="7620000" cy="81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3) T</a:t>
            </a:r>
            <a:r>
              <a:rPr lang="tk-TM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tk-TM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tekizlige perpendikulýar bolan tekizlige </a:t>
            </a:r>
            <a:r>
              <a:rPr lang="tk-TM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gapdalyndan proektirlenýän tekizlik</a:t>
            </a:r>
            <a:r>
              <a:rPr lang="tk-TM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diýilýar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6345" y="1107205"/>
            <a:ext cx="10528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4000" b="1" dirty="0" smtClean="0"/>
              <a:t>Proýeksiýalar tekizlikleriniň ikisine perpendikulýar tekizlikler.</a:t>
            </a:r>
            <a:r>
              <a:rPr lang="tk-TM" sz="4000" dirty="0" smtClean="0"/>
              <a:t> Proeýksiýalar tekizlikleriniň birine parallel bolan tekizlikler şol bir wagtyň özünde beýleki ikisine perpendikulýar bolarlar. Olara-da proýektirleýän tekizlikleriň häsiýetleri mahsusdyr.</a:t>
            </a:r>
            <a:endParaRPr lang="tk-TM" sz="4000" b="1" dirty="0"/>
          </a:p>
        </p:txBody>
      </p:sp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4089" y="1129747"/>
            <a:ext cx="11103180" cy="4851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923" y="253447"/>
            <a:ext cx="11224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600" dirty="0" smtClean="0"/>
              <a:t>4) T1 tekizlige parallel bolan tekizlige </a:t>
            </a:r>
            <a:r>
              <a:rPr lang="tk-TM" sz="3600" b="1" dirty="0" smtClean="0"/>
              <a:t>kese tekizlik </a:t>
            </a:r>
            <a:r>
              <a:rPr lang="tk-TM" sz="3600" dirty="0" smtClean="0"/>
              <a:t>diýilýär. Ol T</a:t>
            </a:r>
            <a:r>
              <a:rPr lang="tk-TM" sz="2400" dirty="0" smtClean="0"/>
              <a:t>2</a:t>
            </a:r>
            <a:r>
              <a:rPr lang="tk-TM" sz="3600" dirty="0" smtClean="0"/>
              <a:t> we T</a:t>
            </a:r>
            <a:r>
              <a:rPr lang="tk-TM" sz="2400" dirty="0" smtClean="0"/>
              <a:t>3</a:t>
            </a:r>
            <a:r>
              <a:rPr lang="tk-TM" sz="3600" dirty="0" smtClean="0"/>
              <a:t> tekizliklere  perpendikulýar bolar.</a:t>
            </a:r>
            <a:endParaRPr lang="tk-TM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54089" y="2007773"/>
            <a:ext cx="10480165" cy="48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493" y="178154"/>
            <a:ext cx="11224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4400" dirty="0" smtClean="0"/>
              <a:t>5) T</a:t>
            </a:r>
            <a:r>
              <a:rPr lang="tk-TM" sz="3200" dirty="0" smtClean="0"/>
              <a:t>2</a:t>
            </a:r>
            <a:r>
              <a:rPr lang="tk-TM" sz="4400" dirty="0" smtClean="0"/>
              <a:t> tekizlige parallel bolan tekizlige ýüzbe-ýüz tekizlik diýilýär.</a:t>
            </a:r>
            <a:endParaRPr lang="tk-TM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74796" y="2286000"/>
            <a:ext cx="94474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8825" y="0"/>
            <a:ext cx="11607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553</TotalTime>
  <Words>162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Hususy haldaky tekizlikler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Lenovo</cp:lastModifiedBy>
  <cp:revision>72</cp:revision>
  <dcterms:created xsi:type="dcterms:W3CDTF">2020-04-14T10:27:32Z</dcterms:created>
  <dcterms:modified xsi:type="dcterms:W3CDTF">2020-06-19T05:11:17Z</dcterms:modified>
</cp:coreProperties>
</file>