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4867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59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8090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632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844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08747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66500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07023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608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805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9866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10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943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663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496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3603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613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2BD30A8-0AF2-4B75-A77A-31543DC4C001}" type="datetimeFigureOut">
              <a:rPr lang="ru-RU" smtClean="0"/>
              <a:t>23.10.2018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D151947-0B08-4578-BC8F-4CC4D1576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209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k-TM" sz="4000" b="1" u="sng" dirty="0" smtClean="0">
                <a:latin typeface="+mn-lt"/>
                <a:cs typeface="Times New Roman" panose="02020603050405020304" pitchFamily="18" charset="0"/>
              </a:rPr>
              <a:t>Dialektika we  metafizika dünýä filosofiki akyl ýetirmegiň usullary hökmünde </a:t>
            </a:r>
            <a:endParaRPr lang="ru-RU" sz="4000" b="1" u="sng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metafizika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Metafizika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durnuklylykda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ösüşden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hereketden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baglanyşykdan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täsirden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daşarda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seljermegiň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taglymat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Obýektiw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subýektiw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dialektika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</a:t>
            </a:r>
            <a:r>
              <a:rPr lang="tk-TM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Dinamiki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Filosofiýada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ýörelgeleriň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prinsipleriň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k-TM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4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1217" y="742252"/>
            <a:ext cx="107409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könäniň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döreýär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özgermeginiň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könäniň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Könäni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etmezden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täzäniň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döremekligi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täzäniň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könäni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gaýtalanyp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aýagy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prosesdir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pursatyny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birinjiden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geçmişiň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miwesi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geljegiň</a:t>
            </a:r>
            <a:r>
              <a:rPr lang="tk-TM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gönezligi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934" t="23724" r="17467" b="46699"/>
          <a:stretch/>
        </p:blipFill>
        <p:spPr>
          <a:xfrm>
            <a:off x="3683357" y="4262906"/>
            <a:ext cx="7147775" cy="183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5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3036" y="1254239"/>
            <a:ext cx="106121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-a,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şertidir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ikinji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tarapdan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belli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edilmekligidir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könäni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tutuşlaýyn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etmän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sypatlaryny</a:t>
            </a:r>
            <a:r>
              <a:rPr lang="tk-TM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täzä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geçirýär</a:t>
            </a:r>
            <a:r>
              <a:rPr lang="en-US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ýeke-täk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gitmän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ugurlarda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çyzyk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geçmeýär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aýlawlarynyň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tükeniksiz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spiral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öňüne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4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043" t="13689" r="25584" b="13776"/>
          <a:stretch/>
        </p:blipFill>
        <p:spPr>
          <a:xfrm>
            <a:off x="6735650" y="656823"/>
            <a:ext cx="4881093" cy="549927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39650" y="912846"/>
            <a:ext cx="6096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NewRomanPSMT"/>
              </a:rPr>
              <a:t>	</a:t>
            </a:r>
            <a:r>
              <a:rPr lang="en-US" sz="3000" dirty="0" err="1" smtClean="0">
                <a:latin typeface="TimesNewRomanPSMT"/>
              </a:rPr>
              <a:t>Ösüşiň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>
                <a:latin typeface="TimesNewRomanPSMT"/>
              </a:rPr>
              <a:t>hut spiral </a:t>
            </a:r>
            <a:r>
              <a:rPr lang="en-US" sz="3000" dirty="0" err="1">
                <a:latin typeface="TimesNewRomanPSMT"/>
              </a:rPr>
              <a:t>görnüşinde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göz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öňüne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getirilmekligi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onuň</a:t>
            </a:r>
            <a:r>
              <a:rPr lang="en-US" sz="3000" dirty="0">
                <a:latin typeface="TimesNewRomanPSMT"/>
              </a:rPr>
              <a:t> her</a:t>
            </a:r>
          </a:p>
          <a:p>
            <a:r>
              <a:rPr lang="en-US" sz="3000" dirty="0" err="1">
                <a:latin typeface="TimesNewRomanPSMT"/>
              </a:rPr>
              <a:t>bir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täze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aýlawynyň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özünden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öňki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aýlawdan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gözbaş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alyp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gaýdyp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 smtClean="0">
                <a:latin typeface="TimesNewRomanPSMT"/>
              </a:rPr>
              <a:t>onuň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bilen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özara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baglydygyny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täze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aýlaw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hökmünde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özünden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öňküni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inkär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edýänligini</a:t>
            </a:r>
            <a:r>
              <a:rPr lang="en-US" sz="3000" dirty="0">
                <a:latin typeface="TimesNewRomanPSMT"/>
              </a:rPr>
              <a:t>, </a:t>
            </a:r>
            <a:r>
              <a:rPr lang="en-US" sz="3000" dirty="0" err="1">
                <a:latin typeface="TimesNewRomanPSMT"/>
              </a:rPr>
              <a:t>özüniň</a:t>
            </a:r>
            <a:r>
              <a:rPr lang="en-US" sz="3000" dirty="0">
                <a:latin typeface="TimesNewRomanPSMT"/>
              </a:rPr>
              <a:t> hem </a:t>
            </a:r>
            <a:r>
              <a:rPr lang="en-US" sz="3000" dirty="0" err="1">
                <a:latin typeface="TimesNewRomanPSMT"/>
              </a:rPr>
              <a:t>ondan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soňky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täze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aýlaw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tarapyndan</a:t>
            </a:r>
            <a:r>
              <a:rPr lang="en-US" sz="3000" dirty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inkär</a:t>
            </a:r>
            <a:r>
              <a:rPr lang="tk-TM" sz="3000" dirty="0" smtClean="0">
                <a:latin typeface="TimesNewRomanPSMT"/>
              </a:rPr>
              <a:t> </a:t>
            </a:r>
            <a:r>
              <a:rPr lang="en-US" sz="3000" dirty="0" err="1" smtClean="0">
                <a:latin typeface="TimesNewRomanPSMT"/>
              </a:rPr>
              <a:t>edilýänligini</a:t>
            </a:r>
            <a:r>
              <a:rPr lang="en-US" sz="3000" dirty="0" smtClean="0">
                <a:latin typeface="TimesNewRomanPSMT"/>
              </a:rPr>
              <a:t> </a:t>
            </a:r>
            <a:r>
              <a:rPr lang="en-US" sz="3000" dirty="0" err="1">
                <a:latin typeface="TimesNewRomanPSMT"/>
              </a:rPr>
              <a:t>görkezýär</a:t>
            </a:r>
            <a:r>
              <a:rPr lang="en-US" sz="3000" dirty="0">
                <a:latin typeface="TimesNewRomanPSMT"/>
              </a:rPr>
              <a:t>.</a:t>
            </a: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343646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50006" y="694317"/>
            <a:ext cx="10522039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metafizika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alman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işleýär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barlygyň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ýaşaýyşda</a:t>
            </a:r>
            <a:endParaRPr lang="tk-TM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bolmagynyň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usulydyr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tk-TM" sz="3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hereketde</a:t>
            </a:r>
            <a:r>
              <a:rPr lang="en-US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diýmekdir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esasan,bäş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formasy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tapawutlandyrylýar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bolmazlyk,şu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bolmak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hut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dirty="0"/>
              <a:t>.</a:t>
            </a:r>
            <a:endParaRPr lang="tk-TM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7895" t="14569" r="31028" b="16945"/>
          <a:stretch/>
        </p:blipFill>
        <p:spPr>
          <a:xfrm>
            <a:off x="7662235" y="1326523"/>
            <a:ext cx="3531096" cy="330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62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2580" y="694111"/>
            <a:ext cx="107924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konsepsiýasy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metafiziki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konsepsiýalary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dyrylýar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Dialekti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babatynda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öňe</a:t>
            </a:r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sürülýär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çykarylmaly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Şoňa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göräde,herekete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öz-özleýin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hereketde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garalýar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garşylykly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aýratynlyklarynyň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özboluşly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arabaglanyşygy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içindäki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parametrleriniň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aralygynda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öwrülmegine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halyna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mahsus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düýpden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03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4249" y="806647"/>
            <a:ext cx="1054779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Metafiziki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konsepsiýa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dogrusynda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tk-TM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garaýyşlar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mahsusdyr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sebäplerden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gözlenilmeli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düşünilýär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obýekte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getirilýän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düşünilýär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ýitip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gitmegine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degmeýän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üýtgeşmeleri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görnüşindäki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galman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düýbünden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ilmeýän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318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642" y="906303"/>
            <a:ext cx="1053491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Dünýä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ýetirişiň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biz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tertibiň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kanunalaýyklygyň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ýetirýäris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planetalar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tertipde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edýärler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yzyndan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tomus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garrap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ötýär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dünýäden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gidenleriň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ornuna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nesiller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Älemiň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Älemdäki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zatlar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ählumumy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aralaryndaky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düzýän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elementleriň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predmetleriň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Emma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çünki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zerurlaýyn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tötänleýin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57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2732" y="764024"/>
            <a:ext cx="107023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zerurlaýyn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gaýtalanýan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düýpleýin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baglanyşyklygydyr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zatlaryň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meýilleriniň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yzygderlidigini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kesgitli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tertibe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eýerýänligini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tk-TM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Kanunlaryň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sistemanyň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gurluşyna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hereketlenişine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biri-birlerinden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dinamiki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kanunlara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Dinamiki</a:t>
            </a:r>
            <a:r>
              <a:rPr lang="tk-TM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sebäpleýin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sistemanyň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başlangyç</a:t>
            </a:r>
            <a:r>
              <a:rPr lang="tk-TM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halynyň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halyny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aýdylýar</a:t>
            </a:r>
            <a:r>
              <a:rPr lang="en-US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Statistiki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kanunalaýyklyk</a:t>
            </a:r>
            <a:r>
              <a: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köplügini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endParaRPr lang="en-US" sz="2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kesgitläp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bitewiligiň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özbaşdak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häsiýetlendirmeýär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94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6974" y="852032"/>
            <a:ext cx="10779617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bar. Emma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umumylaýyn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derňeýänligi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eýedir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Filosofik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şertleýin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ýekeleýin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jübütleýin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goşalaýyn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we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üçemleýin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edilendir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eýýäm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kategoriýalarymyz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barlyk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materiýa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substansiýa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”,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giňişlik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şertleýin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ýekeleýin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kategoriýalara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58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2732" y="913051"/>
            <a:ext cx="10650829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Filosofiýa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 esasan  üç  sany  kanun  barada  gürrüň  açylýar.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gapma-garşylyklaryň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göreş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üýtgemeleriniň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üýtgemelerine</a:t>
            </a:r>
            <a:r>
              <a:rPr lang="tk-TM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geçiş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etmäni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inkär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atlar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bellidir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Marksizmde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kanunlara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materialistik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dialektikanyň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özeni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tk-TM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düşünilýär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Dialektiki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gapma-garşylyk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garşylykly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biri-birleriniň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üstüni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ýetirýän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arabaglanyşykda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bitewilikde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ýaşap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bilýän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alternatiw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taraplarynyň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häsiýetli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aýratynlyklarynyň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endParaRPr lang="en-US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meýilleriniň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barlygydyr</a:t>
            </a:r>
            <a:r>
              <a:rPr lang="en-US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31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8642" y="757888"/>
            <a:ext cx="1052203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Gapma-garşylygyň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konflikt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düýpli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terslik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Gapma-garşylygyň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çykyşynyň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konfliktden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tapgyrlary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garmoniýa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sazlaşygy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derejesinde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tapawutlylyklaryň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disgarmoniýa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arasyndaky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sazlaşygyň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bozulmaklygy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derejesine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ýetýänligini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Disgarmoniýa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gezeginde</a:t>
            </a: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konfliktiň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garşylykly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taraplaryň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arasynda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göreşiň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tk-TM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gelmegine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2848" t="60519" r="15290" b="25221"/>
          <a:stretch/>
        </p:blipFill>
        <p:spPr>
          <a:xfrm>
            <a:off x="1171978" y="5005205"/>
            <a:ext cx="9350062" cy="104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1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1253</TotalTime>
  <Words>137</Words>
  <Application>Microsoft Office PowerPoint</Application>
  <PresentationFormat>Широкоэкранный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Garamond</vt:lpstr>
      <vt:lpstr>Times New Roman</vt:lpstr>
      <vt:lpstr>TimesNewRomanPSMT</vt:lpstr>
      <vt:lpstr>Wingdings</vt:lpstr>
      <vt:lpstr>Натуральные материалы</vt:lpstr>
      <vt:lpstr>Dialektika we  metafizika dünýä filosofiki akyl ýetirmegiň usullary hökmünde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Filosofiýanyň ösüş taryhy Gadymy we orta asyr filosofiýasy</dc:title>
  <dc:creator>Lenovo</dc:creator>
  <cp:lastModifiedBy>Admin</cp:lastModifiedBy>
  <cp:revision>88</cp:revision>
  <dcterms:created xsi:type="dcterms:W3CDTF">2018-09-11T05:21:34Z</dcterms:created>
  <dcterms:modified xsi:type="dcterms:W3CDTF">2018-10-23T20:36:41Z</dcterms:modified>
</cp:coreProperties>
</file>