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643073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Salgyt</a:t>
            </a:r>
            <a:r>
              <a:rPr lang="ru-RU" b="1" dirty="0" smtClean="0"/>
              <a:t> </a:t>
            </a:r>
            <a:r>
              <a:rPr lang="ru-RU" b="1" dirty="0" err="1" smtClean="0"/>
              <a:t>ulgamy</a:t>
            </a:r>
            <a:r>
              <a:rPr lang="ru-RU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 smtClean="0"/>
              <a:t>salgyt</a:t>
            </a:r>
            <a:r>
              <a:rPr lang="ru-RU" b="1" dirty="0" smtClean="0"/>
              <a:t> </a:t>
            </a:r>
            <a:r>
              <a:rPr lang="ru-RU" b="1" dirty="0" err="1" smtClean="0"/>
              <a:t>salmagyň</a:t>
            </a:r>
            <a:r>
              <a:rPr lang="ru-RU" b="1" dirty="0" smtClean="0"/>
              <a:t> </a:t>
            </a:r>
            <a:r>
              <a:rPr lang="ru-RU" b="1" dirty="0" err="1" smtClean="0"/>
              <a:t>ýörelgeleri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571900"/>
          </a:xfrm>
        </p:spPr>
        <p:txBody>
          <a:bodyPr/>
          <a:lstStyle/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1. </a:t>
            </a:r>
            <a:r>
              <a:rPr lang="en-US" b="1" dirty="0" err="1" smtClean="0"/>
              <a:t>Salgyt</a:t>
            </a:r>
            <a:r>
              <a:rPr lang="en-US" b="1" dirty="0" smtClean="0"/>
              <a:t> </a:t>
            </a:r>
            <a:r>
              <a:rPr lang="en-US" b="1" dirty="0" err="1" smtClean="0"/>
              <a:t>ulgamy</a:t>
            </a:r>
            <a:r>
              <a:rPr lang="en-US" b="1" dirty="0" smtClean="0"/>
              <a:t> we </a:t>
            </a:r>
            <a:r>
              <a:rPr lang="en-US" b="1" dirty="0" err="1" smtClean="0"/>
              <a:t>onuň</a:t>
            </a:r>
            <a:r>
              <a:rPr lang="en-US" b="1" dirty="0" smtClean="0"/>
              <a:t> </a:t>
            </a:r>
            <a:r>
              <a:rPr lang="en-US" b="1" dirty="0" err="1" smtClean="0"/>
              <a:t>bölümleri</a:t>
            </a:r>
            <a:r>
              <a:rPr lang="ru-RU" b="1" dirty="0" smtClean="0"/>
              <a:t>.</a:t>
            </a:r>
            <a:endParaRPr lang="ru-RU" dirty="0" smtClean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2. </a:t>
            </a:r>
            <a:r>
              <a:rPr lang="ru-RU" b="1" dirty="0" err="1" smtClean="0"/>
              <a:t>Salgytlaryň</a:t>
            </a:r>
            <a:r>
              <a:rPr lang="ru-RU" b="1" dirty="0" smtClean="0"/>
              <a:t> </a:t>
            </a:r>
            <a:r>
              <a:rPr lang="ru-RU" b="1" dirty="0" err="1" smtClean="0"/>
              <a:t>ýerine</a:t>
            </a:r>
            <a:r>
              <a:rPr lang="ru-RU" b="1" dirty="0" smtClean="0"/>
              <a:t> </a:t>
            </a:r>
            <a:r>
              <a:rPr lang="ru-RU" b="1" dirty="0" err="1" smtClean="0"/>
              <a:t>ýetirýän</a:t>
            </a:r>
            <a:r>
              <a:rPr lang="ru-RU" b="1" dirty="0" smtClean="0"/>
              <a:t> </a:t>
            </a:r>
            <a:r>
              <a:rPr lang="ru-RU" b="1" dirty="0" err="1" smtClean="0"/>
              <a:t>wezipeleri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err="1" smtClean="0"/>
              <a:t>Salgytlaryň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ýerine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ýetirýän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wezipeleri</a:t>
            </a:r>
            <a:r>
              <a:rPr lang="ru-RU" sz="31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dirty="0" err="1" smtClean="0"/>
              <a:t>Salgytlaryň</a:t>
            </a:r>
            <a:r>
              <a:rPr lang="ru-RU" dirty="0" smtClean="0"/>
              <a:t> </a:t>
            </a:r>
            <a:r>
              <a:rPr lang="ru-RU" dirty="0" err="1" smtClean="0"/>
              <a:t>aşakdaky</a:t>
            </a:r>
            <a:r>
              <a:rPr lang="ru-RU" dirty="0" smtClean="0"/>
              <a:t> </a:t>
            </a:r>
            <a:r>
              <a:rPr lang="ru-RU" dirty="0" err="1" smtClean="0"/>
              <a:t>esasy</a:t>
            </a:r>
            <a:r>
              <a:rPr lang="ru-RU" dirty="0" smtClean="0"/>
              <a:t> </a:t>
            </a:r>
            <a:r>
              <a:rPr lang="ru-RU" dirty="0" err="1" smtClean="0"/>
              <a:t>wezipeleri</a:t>
            </a:r>
            <a:r>
              <a:rPr lang="ru-RU" dirty="0" smtClean="0"/>
              <a:t> </a:t>
            </a:r>
            <a:r>
              <a:rPr lang="ru-RU" dirty="0" err="1" smtClean="0"/>
              <a:t>tapawutlandyrylýar</a:t>
            </a:r>
            <a:r>
              <a:rPr lang="ru-RU" dirty="0" smtClean="0"/>
              <a:t>: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höweslendiriş</a:t>
            </a:r>
            <a:r>
              <a:rPr lang="ru-RU" dirty="0" smtClean="0"/>
              <a:t> </a:t>
            </a:r>
            <a:r>
              <a:rPr lang="ru-RU" dirty="0" err="1" smtClean="0"/>
              <a:t>wezipesi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gaýtadan</a:t>
            </a:r>
            <a:r>
              <a:rPr lang="ru-RU" dirty="0" smtClean="0"/>
              <a:t> </a:t>
            </a:r>
            <a:r>
              <a:rPr lang="ru-RU" dirty="0" err="1" smtClean="0"/>
              <a:t>paýlaýyş</a:t>
            </a:r>
            <a:r>
              <a:rPr lang="ru-RU" dirty="0" smtClean="0"/>
              <a:t> </a:t>
            </a:r>
            <a:r>
              <a:rPr lang="ru-RU" dirty="0" err="1" smtClean="0"/>
              <a:t>wezipesi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toplaýyş</a:t>
            </a:r>
            <a:r>
              <a:rPr lang="ru-RU" dirty="0" smtClean="0"/>
              <a:t> (</a:t>
            </a:r>
            <a:r>
              <a:rPr lang="ru-RU" dirty="0" err="1" smtClean="0"/>
              <a:t>fiskal</a:t>
            </a:r>
            <a:r>
              <a:rPr lang="ru-RU" dirty="0" smtClean="0"/>
              <a:t>) </a:t>
            </a:r>
            <a:r>
              <a:rPr lang="ru-RU" dirty="0" err="1" smtClean="0"/>
              <a:t>wezipesi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Höweslendiriş</a:t>
            </a:r>
            <a:r>
              <a:rPr lang="ru-RU" b="1" dirty="0" smtClean="0"/>
              <a:t> </a:t>
            </a:r>
            <a:r>
              <a:rPr lang="ru-RU" b="1" dirty="0" err="1" smtClean="0"/>
              <a:t>wezipesi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Salgytlar</a:t>
            </a:r>
            <a:r>
              <a:rPr lang="ru-RU" dirty="0" smtClean="0"/>
              <a:t> </a:t>
            </a:r>
            <a:r>
              <a:rPr lang="ru-RU" dirty="0" err="1" smtClean="0"/>
              <a:t>dürli</a:t>
            </a:r>
            <a:r>
              <a:rPr lang="ru-RU" dirty="0" smtClean="0"/>
              <a:t> </a:t>
            </a:r>
            <a:r>
              <a:rPr lang="ru-RU" dirty="0" err="1" smtClean="0"/>
              <a:t>ulgamlarda</a:t>
            </a:r>
            <a:r>
              <a:rPr lang="ru-RU" dirty="0" smtClean="0"/>
              <a:t>, </a:t>
            </a:r>
            <a:r>
              <a:rPr lang="ru-RU" dirty="0" err="1" smtClean="0"/>
              <a:t>ýagny</a:t>
            </a:r>
            <a:r>
              <a:rPr lang="ru-RU" dirty="0" smtClean="0"/>
              <a:t> </a:t>
            </a:r>
            <a:r>
              <a:rPr lang="ru-RU" dirty="0" err="1" smtClean="0"/>
              <a:t>sarp</a:t>
            </a:r>
            <a:r>
              <a:rPr lang="ru-RU" dirty="0" smtClean="0"/>
              <a:t> </a:t>
            </a:r>
            <a:r>
              <a:rPr lang="ru-RU" dirty="0" err="1" smtClean="0"/>
              <a:t>etmekde</a:t>
            </a:r>
            <a:r>
              <a:rPr lang="ru-RU" dirty="0" smtClean="0"/>
              <a:t>, </a:t>
            </a:r>
            <a:r>
              <a:rPr lang="ru-RU" dirty="0" err="1" smtClean="0"/>
              <a:t>süýşürintgileriň</a:t>
            </a:r>
            <a:r>
              <a:rPr lang="ru-RU" dirty="0" smtClean="0"/>
              <a:t> </a:t>
            </a:r>
            <a:r>
              <a:rPr lang="ru-RU" dirty="0" err="1" smtClean="0"/>
              <a:t>emele</a:t>
            </a:r>
            <a:r>
              <a:rPr lang="ru-RU" dirty="0" smtClean="0"/>
              <a:t> </a:t>
            </a:r>
            <a:r>
              <a:rPr lang="ru-RU" dirty="0" err="1" smtClean="0"/>
              <a:t>gelmeginde</a:t>
            </a:r>
            <a:r>
              <a:rPr lang="ru-RU" dirty="0" smtClean="0"/>
              <a:t>, </a:t>
            </a:r>
            <a:r>
              <a:rPr lang="ru-RU" dirty="0" err="1" smtClean="0"/>
              <a:t>zähmetde</a:t>
            </a:r>
            <a:r>
              <a:rPr lang="ru-RU" dirty="0" smtClean="0"/>
              <a:t>, </a:t>
            </a:r>
            <a:r>
              <a:rPr lang="ru-RU" dirty="0" err="1" smtClean="0"/>
              <a:t>maýa</a:t>
            </a:r>
            <a:r>
              <a:rPr lang="ru-RU" dirty="0" smtClean="0"/>
              <a:t> </a:t>
            </a:r>
            <a:r>
              <a:rPr lang="ru-RU" dirty="0" err="1" smtClean="0"/>
              <a:t>goýmakda</a:t>
            </a:r>
            <a:r>
              <a:rPr lang="ru-RU" dirty="0" smtClean="0"/>
              <a:t> </a:t>
            </a:r>
            <a:r>
              <a:rPr lang="ru-RU" dirty="0" err="1" smtClean="0"/>
              <a:t>ykdysady</a:t>
            </a:r>
            <a:r>
              <a:rPr lang="ru-RU" dirty="0" smtClean="0"/>
              <a:t> </a:t>
            </a:r>
            <a:r>
              <a:rPr lang="ru-RU" dirty="0" err="1" smtClean="0"/>
              <a:t>amallara</a:t>
            </a:r>
            <a:r>
              <a:rPr lang="ru-RU" dirty="0" smtClean="0"/>
              <a:t> </a:t>
            </a:r>
            <a:r>
              <a:rPr lang="ru-RU" dirty="0" err="1" smtClean="0"/>
              <a:t>gatnaşyjylaryň</a:t>
            </a:r>
            <a:r>
              <a:rPr lang="ru-RU" dirty="0" smtClean="0"/>
              <a:t> </a:t>
            </a:r>
            <a:r>
              <a:rPr lang="ru-RU" dirty="0" err="1" smtClean="0"/>
              <a:t>hereketini</a:t>
            </a:r>
            <a:r>
              <a:rPr lang="ru-RU" dirty="0" smtClean="0"/>
              <a:t> </a:t>
            </a:r>
            <a:r>
              <a:rPr lang="ru-RU" dirty="0" err="1" smtClean="0"/>
              <a:t>höweslendirýär</a:t>
            </a:r>
            <a:r>
              <a:rPr lang="ru-RU" dirty="0" smtClean="0"/>
              <a:t>. </a:t>
            </a:r>
            <a:r>
              <a:rPr lang="ru-RU" dirty="0" err="1" smtClean="0"/>
              <a:t>Salgytlar</a:t>
            </a:r>
            <a:r>
              <a:rPr lang="ru-RU" dirty="0" smtClean="0"/>
              <a:t> </a:t>
            </a:r>
            <a:r>
              <a:rPr lang="ru-RU" dirty="0" err="1" smtClean="0"/>
              <a:t>adamlaryň</a:t>
            </a:r>
            <a:r>
              <a:rPr lang="ru-RU" dirty="0" smtClean="0"/>
              <a:t> </a:t>
            </a:r>
            <a:r>
              <a:rPr lang="ru-RU" dirty="0" err="1" smtClean="0"/>
              <a:t>ykdysady</a:t>
            </a:r>
            <a:r>
              <a:rPr lang="ru-RU" dirty="0" smtClean="0"/>
              <a:t> </a:t>
            </a:r>
            <a:r>
              <a:rPr lang="ru-RU" dirty="0" err="1" smtClean="0"/>
              <a:t>taýdan</a:t>
            </a:r>
            <a:r>
              <a:rPr lang="ru-RU" dirty="0" smtClean="0"/>
              <a:t> </a:t>
            </a:r>
            <a:r>
              <a:rPr lang="ru-RU" dirty="0" err="1" smtClean="0"/>
              <a:t>özüni</a:t>
            </a:r>
            <a:r>
              <a:rPr lang="ru-RU" dirty="0" smtClean="0"/>
              <a:t> </a:t>
            </a:r>
            <a:r>
              <a:rPr lang="ru-RU" dirty="0" err="1" smtClean="0"/>
              <a:t>alyp</a:t>
            </a:r>
            <a:r>
              <a:rPr lang="ru-RU" dirty="0" smtClean="0"/>
              <a:t> </a:t>
            </a:r>
            <a:r>
              <a:rPr lang="ru-RU" dirty="0" err="1" smtClean="0"/>
              <a:t>baryşlaryna</a:t>
            </a:r>
            <a:r>
              <a:rPr lang="ru-RU" dirty="0" smtClean="0"/>
              <a:t> </a:t>
            </a:r>
            <a:r>
              <a:rPr lang="ru-RU" dirty="0" err="1" smtClean="0"/>
              <a:t>täsir</a:t>
            </a:r>
            <a:r>
              <a:rPr lang="ru-RU" dirty="0" smtClean="0"/>
              <a:t> </a:t>
            </a:r>
            <a:r>
              <a:rPr lang="ru-RU" dirty="0" err="1" smtClean="0"/>
              <a:t>edýär</a:t>
            </a:r>
            <a:r>
              <a:rPr lang="ru-RU" dirty="0" smtClean="0"/>
              <a:t>. </a:t>
            </a:r>
            <a:endParaRPr lang="en-US" b="1" dirty="0" smtClean="0"/>
          </a:p>
          <a:p>
            <a:r>
              <a:rPr lang="ru-RU" b="1" dirty="0" err="1" smtClean="0"/>
              <a:t>Gaýtadan</a:t>
            </a:r>
            <a:r>
              <a:rPr lang="ru-RU" b="1" dirty="0" smtClean="0"/>
              <a:t> </a:t>
            </a:r>
            <a:r>
              <a:rPr lang="ru-RU" b="1" dirty="0" err="1" smtClean="0"/>
              <a:t>paýlaýyş</a:t>
            </a:r>
            <a:r>
              <a:rPr lang="ru-RU" b="1" dirty="0" smtClean="0"/>
              <a:t> </a:t>
            </a:r>
            <a:r>
              <a:rPr lang="ru-RU" b="1" dirty="0" err="1" smtClean="0"/>
              <a:t>wezipesi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Salgytlaryň</a:t>
            </a:r>
            <a:r>
              <a:rPr lang="ru-RU" dirty="0" smtClean="0"/>
              <a:t> </a:t>
            </a:r>
            <a:r>
              <a:rPr lang="ru-RU" dirty="0" err="1" smtClean="0"/>
              <a:t>gaýtadan</a:t>
            </a:r>
            <a:r>
              <a:rPr lang="ru-RU" dirty="0" smtClean="0"/>
              <a:t> </a:t>
            </a:r>
            <a:r>
              <a:rPr lang="ru-RU" dirty="0" err="1" smtClean="0"/>
              <a:t>paýlaýyş</a:t>
            </a:r>
            <a:r>
              <a:rPr lang="ru-RU" dirty="0" smtClean="0"/>
              <a:t> </a:t>
            </a:r>
            <a:r>
              <a:rPr lang="ru-RU" dirty="0" err="1" smtClean="0"/>
              <a:t>wezipesi</a:t>
            </a:r>
            <a:r>
              <a:rPr lang="ru-RU" dirty="0" smtClean="0"/>
              <a:t> </a:t>
            </a:r>
            <a:r>
              <a:rPr lang="ru-RU" dirty="0" err="1" smtClean="0"/>
              <a:t>seljerilende</a:t>
            </a:r>
            <a:r>
              <a:rPr lang="ru-RU" dirty="0" smtClean="0"/>
              <a:t> </a:t>
            </a:r>
            <a:r>
              <a:rPr lang="ru-RU" dirty="0" err="1" smtClean="0"/>
              <a:t>iki</a:t>
            </a:r>
            <a:r>
              <a:rPr lang="ru-RU" dirty="0" smtClean="0"/>
              <a:t> </a:t>
            </a:r>
            <a:r>
              <a:rPr lang="ru-RU" dirty="0" err="1" smtClean="0"/>
              <a:t>sany</a:t>
            </a:r>
            <a:r>
              <a:rPr lang="ru-RU" dirty="0" smtClean="0"/>
              <a:t> </a:t>
            </a:r>
            <a:r>
              <a:rPr lang="ru-RU" dirty="0" err="1" smtClean="0"/>
              <a:t>özara</a:t>
            </a:r>
            <a:r>
              <a:rPr lang="ru-RU" dirty="0" smtClean="0"/>
              <a:t> </a:t>
            </a:r>
            <a:r>
              <a:rPr lang="ru-RU" dirty="0" err="1" smtClean="0"/>
              <a:t>baglanyşykly</a:t>
            </a:r>
            <a:r>
              <a:rPr lang="ru-RU" dirty="0" smtClean="0"/>
              <a:t> </a:t>
            </a:r>
            <a:r>
              <a:rPr lang="ru-RU" dirty="0" err="1" smtClean="0"/>
              <a:t>meselä</a:t>
            </a:r>
            <a:r>
              <a:rPr lang="ru-RU" dirty="0" smtClean="0"/>
              <a:t>, </a:t>
            </a:r>
            <a:r>
              <a:rPr lang="ru-RU" dirty="0" err="1" smtClean="0"/>
              <a:t>ýagny</a:t>
            </a:r>
            <a:r>
              <a:rPr lang="ru-RU" dirty="0" smtClean="0"/>
              <a:t> </a:t>
            </a:r>
            <a:r>
              <a:rPr lang="ru-RU" dirty="0" err="1" smtClean="0"/>
              <a:t>adalatlylyk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netijelilik</a:t>
            </a:r>
            <a:r>
              <a:rPr lang="ru-RU" dirty="0" smtClean="0"/>
              <a:t> </a:t>
            </a:r>
            <a:r>
              <a:rPr lang="ru-RU" dirty="0" err="1" smtClean="0"/>
              <a:t>meselesine</a:t>
            </a:r>
            <a:r>
              <a:rPr lang="ru-RU" dirty="0" smtClean="0"/>
              <a:t> </a:t>
            </a:r>
            <a:r>
              <a:rPr lang="ru-RU" dirty="0" err="1" smtClean="0"/>
              <a:t>aýratyn</a:t>
            </a:r>
            <a:r>
              <a:rPr lang="ru-RU" dirty="0" smtClean="0"/>
              <a:t> </a:t>
            </a:r>
            <a:r>
              <a:rPr lang="ru-RU" dirty="0" err="1" smtClean="0"/>
              <a:t>üns</a:t>
            </a:r>
            <a:r>
              <a:rPr lang="ru-RU" dirty="0" smtClean="0"/>
              <a:t> </a:t>
            </a:r>
            <a:r>
              <a:rPr lang="ru-RU" dirty="0" err="1" smtClean="0"/>
              <a:t>berilýär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err="1" smtClean="0"/>
              <a:t>Makroykdysady</a:t>
            </a:r>
            <a:r>
              <a:rPr lang="ru-RU" u="sng" dirty="0" smtClean="0"/>
              <a:t> </a:t>
            </a:r>
            <a:r>
              <a:rPr lang="ru-RU" u="sng" dirty="0" err="1" smtClean="0"/>
              <a:t>nazaryýetde</a:t>
            </a:r>
            <a:r>
              <a:rPr lang="ru-RU" u="sng" dirty="0" smtClean="0"/>
              <a:t> </a:t>
            </a:r>
            <a:r>
              <a:rPr lang="ru-RU" u="sng" dirty="0" err="1" smtClean="0"/>
              <a:t>girdejileriň</a:t>
            </a:r>
            <a:r>
              <a:rPr lang="ru-RU" u="sng" dirty="0" smtClean="0"/>
              <a:t> </a:t>
            </a:r>
            <a:r>
              <a:rPr lang="ru-RU" u="sng" dirty="0" err="1" smtClean="0"/>
              <a:t>paýlanmagynda</a:t>
            </a:r>
            <a:r>
              <a:rPr lang="ru-RU" u="sng" dirty="0" smtClean="0"/>
              <a:t> </a:t>
            </a:r>
            <a:r>
              <a:rPr lang="ru-RU" u="sng" dirty="0" err="1" smtClean="0"/>
              <a:t>emele</a:t>
            </a:r>
            <a:r>
              <a:rPr lang="ru-RU" u="sng" dirty="0" smtClean="0"/>
              <a:t> </a:t>
            </a:r>
            <a:r>
              <a:rPr lang="ru-RU" u="sng" dirty="0" err="1" smtClean="0"/>
              <a:t>gelýän</a:t>
            </a:r>
            <a:r>
              <a:rPr lang="ru-RU" u="sng" dirty="0" smtClean="0"/>
              <a:t> </a:t>
            </a:r>
            <a:r>
              <a:rPr lang="ru-RU" u="sng" dirty="0" err="1" smtClean="0"/>
              <a:t>deňsizligi</a:t>
            </a:r>
            <a:r>
              <a:rPr lang="ru-RU" u="sng" dirty="0" smtClean="0"/>
              <a:t> </a:t>
            </a:r>
            <a:r>
              <a:rPr lang="ru-RU" u="sng" dirty="0" err="1" smtClean="0"/>
              <a:t>kesgitlemek</a:t>
            </a:r>
            <a:r>
              <a:rPr lang="ru-RU" u="sng" dirty="0" smtClean="0"/>
              <a:t> </a:t>
            </a:r>
            <a:r>
              <a:rPr lang="ru-RU" u="sng" dirty="0" err="1" smtClean="0"/>
              <a:t>üçin</a:t>
            </a:r>
            <a:r>
              <a:rPr lang="ru-RU" u="sng" dirty="0" smtClean="0"/>
              <a:t> </a:t>
            </a:r>
            <a:r>
              <a:rPr lang="ru-RU" u="sng" dirty="0" err="1" smtClean="0"/>
              <a:t>aşakdaky</a:t>
            </a:r>
            <a:r>
              <a:rPr lang="ru-RU" u="sng" dirty="0" smtClean="0"/>
              <a:t> </a:t>
            </a:r>
            <a:r>
              <a:rPr lang="ru-RU" u="sng" dirty="0" err="1" smtClean="0"/>
              <a:t>gurallardan</a:t>
            </a:r>
            <a:r>
              <a:rPr lang="ru-RU" u="sng" dirty="0" smtClean="0"/>
              <a:t> </a:t>
            </a:r>
            <a:r>
              <a:rPr lang="ru-RU" u="sng" dirty="0" err="1" smtClean="0"/>
              <a:t>peýdalanylýar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   – </a:t>
            </a:r>
            <a:r>
              <a:rPr lang="ru-RU" dirty="0" err="1" smtClean="0"/>
              <a:t>Lorensiň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– </a:t>
            </a:r>
            <a:r>
              <a:rPr lang="ru-RU" dirty="0" err="1" smtClean="0"/>
              <a:t>Jininiň</a:t>
            </a:r>
            <a:r>
              <a:rPr lang="ru-RU" dirty="0" smtClean="0"/>
              <a:t> </a:t>
            </a:r>
            <a:r>
              <a:rPr lang="ru-RU" dirty="0" err="1" smtClean="0"/>
              <a:t>koeffisiýenti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– </a:t>
            </a:r>
            <a:r>
              <a:rPr lang="ru-RU" dirty="0" err="1" smtClean="0"/>
              <a:t>desil</a:t>
            </a:r>
            <a:r>
              <a:rPr lang="ru-RU" dirty="0" smtClean="0"/>
              <a:t> </a:t>
            </a:r>
            <a:r>
              <a:rPr lang="ru-RU" dirty="0" err="1" smtClean="0"/>
              <a:t>koeffisiýenti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Lorensiň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 </a:t>
            </a:r>
            <a:r>
              <a:rPr lang="ru-RU" dirty="0" err="1" smtClean="0"/>
              <a:t>şeýle</a:t>
            </a:r>
            <a:r>
              <a:rPr lang="ru-RU" dirty="0" smtClean="0"/>
              <a:t> </a:t>
            </a:r>
            <a:r>
              <a:rPr lang="ru-RU" dirty="0" err="1" smtClean="0"/>
              <a:t>düşündirilýär</a:t>
            </a:r>
            <a:r>
              <a:rPr lang="ru-RU" dirty="0" smtClean="0"/>
              <a:t>: </a:t>
            </a:r>
            <a:r>
              <a:rPr lang="ru-RU" dirty="0" err="1" smtClean="0"/>
              <a:t>eger</a:t>
            </a:r>
            <a:r>
              <a:rPr lang="ru-RU" dirty="0" smtClean="0"/>
              <a:t> </a:t>
            </a:r>
            <a:r>
              <a:rPr lang="ru-RU" dirty="0" err="1" smtClean="0"/>
              <a:t>ýurduň</a:t>
            </a:r>
            <a:r>
              <a:rPr lang="ru-RU" dirty="0" smtClean="0"/>
              <a:t> </a:t>
            </a:r>
            <a:r>
              <a:rPr lang="ru-RU" dirty="0" err="1" smtClean="0"/>
              <a:t>ilaty</a:t>
            </a:r>
            <a:r>
              <a:rPr lang="ru-RU" dirty="0" smtClean="0"/>
              <a:t> </a:t>
            </a:r>
            <a:r>
              <a:rPr lang="ru-RU" dirty="0" err="1" smtClean="0"/>
              <a:t>bäş</a:t>
            </a:r>
            <a:r>
              <a:rPr lang="ru-RU" dirty="0" smtClean="0"/>
              <a:t> </a:t>
            </a:r>
            <a:r>
              <a:rPr lang="ru-RU" dirty="0" err="1" smtClean="0"/>
              <a:t>sany</a:t>
            </a:r>
            <a:r>
              <a:rPr lang="ru-RU" dirty="0" smtClean="0"/>
              <a:t> </a:t>
            </a:r>
            <a:r>
              <a:rPr lang="ru-RU" dirty="0" err="1" smtClean="0"/>
              <a:t>bölege</a:t>
            </a:r>
            <a:r>
              <a:rPr lang="ru-RU" dirty="0" smtClean="0"/>
              <a:t> (</a:t>
            </a:r>
            <a:r>
              <a:rPr lang="ru-RU" dirty="0" err="1" smtClean="0"/>
              <a:t>kwintillere</a:t>
            </a:r>
            <a:r>
              <a:rPr lang="ru-RU" dirty="0" smtClean="0"/>
              <a:t>) 20%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jemgyýetiň</a:t>
            </a:r>
            <a:r>
              <a:rPr lang="ru-RU" dirty="0" smtClean="0"/>
              <a:t> </a:t>
            </a:r>
            <a:r>
              <a:rPr lang="ru-RU" dirty="0" err="1" smtClean="0"/>
              <a:t>jemi</a:t>
            </a:r>
            <a:r>
              <a:rPr lang="ru-RU" dirty="0" smtClean="0"/>
              <a:t> </a:t>
            </a:r>
            <a:r>
              <a:rPr lang="ru-RU" dirty="0" err="1" smtClean="0"/>
              <a:t>girdejileri</a:t>
            </a:r>
            <a:r>
              <a:rPr lang="ru-RU" dirty="0" smtClean="0"/>
              <a:t> </a:t>
            </a:r>
            <a:r>
              <a:rPr lang="ru-RU" dirty="0" err="1" smtClean="0"/>
              <a:t>hem</a:t>
            </a:r>
            <a:r>
              <a:rPr lang="ru-RU" dirty="0" smtClean="0"/>
              <a:t> 20% </a:t>
            </a:r>
            <a:r>
              <a:rPr lang="ru-RU" dirty="0" err="1" smtClean="0"/>
              <a:t>boýunça</a:t>
            </a:r>
            <a:r>
              <a:rPr lang="ru-RU" dirty="0" smtClean="0"/>
              <a:t> </a:t>
            </a:r>
            <a:r>
              <a:rPr lang="ru-RU" dirty="0" err="1" smtClean="0"/>
              <a:t>bölünýän</a:t>
            </a:r>
            <a:r>
              <a:rPr lang="ru-RU" dirty="0" smtClean="0"/>
              <a:t> </a:t>
            </a:r>
            <a:r>
              <a:rPr lang="ru-RU" dirty="0" err="1" smtClean="0"/>
              <a:t>bolsa</a:t>
            </a:r>
            <a:r>
              <a:rPr lang="ru-RU" dirty="0" smtClean="0"/>
              <a:t>, </a:t>
            </a:r>
            <a:r>
              <a:rPr lang="ru-RU" dirty="0" err="1" smtClean="0"/>
              <a:t>onda</a:t>
            </a:r>
            <a:r>
              <a:rPr lang="ru-RU" dirty="0" smtClean="0"/>
              <a:t> </a:t>
            </a:r>
            <a:r>
              <a:rPr lang="ru-RU" dirty="0" err="1" smtClean="0"/>
              <a:t>koordinatanyň</a:t>
            </a:r>
            <a:r>
              <a:rPr lang="ru-RU" dirty="0" smtClean="0"/>
              <a:t> (</a:t>
            </a:r>
            <a:r>
              <a:rPr lang="ru-RU" dirty="0" err="1" smtClean="0"/>
              <a:t>bissektrisanyň</a:t>
            </a:r>
            <a:r>
              <a:rPr lang="ru-RU" dirty="0" smtClean="0"/>
              <a:t>) </a:t>
            </a:r>
            <a:r>
              <a:rPr lang="ru-RU" dirty="0" err="1" smtClean="0"/>
              <a:t>okundan</a:t>
            </a:r>
            <a:r>
              <a:rPr lang="ru-RU" dirty="0" smtClean="0"/>
              <a:t> </a:t>
            </a:r>
            <a:r>
              <a:rPr lang="ru-RU" dirty="0" err="1" smtClean="0"/>
              <a:t>başlanýan</a:t>
            </a:r>
            <a:r>
              <a:rPr lang="ru-RU" dirty="0" smtClean="0"/>
              <a:t> </a:t>
            </a:r>
            <a:r>
              <a:rPr lang="ru-RU" dirty="0" err="1" smtClean="0"/>
              <a:t>çyzyk</a:t>
            </a:r>
            <a:r>
              <a:rPr lang="ru-RU" dirty="0" smtClean="0"/>
              <a:t> </a:t>
            </a:r>
            <a:r>
              <a:rPr lang="ru-RU" dirty="0" err="1" smtClean="0"/>
              <a:t>girdejileriň</a:t>
            </a:r>
            <a:r>
              <a:rPr lang="ru-RU" dirty="0" smtClean="0"/>
              <a:t> </a:t>
            </a:r>
            <a:r>
              <a:rPr lang="ru-RU" dirty="0" err="1" smtClean="0"/>
              <a:t>deň</a:t>
            </a:r>
            <a:r>
              <a:rPr lang="ru-RU" dirty="0" smtClean="0"/>
              <a:t> </a:t>
            </a:r>
            <a:r>
              <a:rPr lang="ru-RU" dirty="0" err="1" smtClean="0"/>
              <a:t>paýlanmaýandygyny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Lorensiň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 </a:t>
            </a:r>
            <a:r>
              <a:rPr lang="ru-RU" dirty="0" err="1" smtClean="0"/>
              <a:t>kumulýatiw</a:t>
            </a:r>
            <a:r>
              <a:rPr lang="ru-RU" dirty="0" smtClean="0"/>
              <a:t> (</a:t>
            </a:r>
            <a:r>
              <a:rPr lang="ru-RU" dirty="0" err="1" smtClean="0"/>
              <a:t>jemlenen</a:t>
            </a:r>
            <a:r>
              <a:rPr lang="ru-RU" dirty="0" smtClean="0"/>
              <a:t>) </a:t>
            </a:r>
            <a:r>
              <a:rPr lang="ru-RU" dirty="0" err="1" smtClean="0"/>
              <a:t>paýlaryň</a:t>
            </a:r>
            <a:r>
              <a:rPr lang="ru-RU" dirty="0" smtClean="0"/>
              <a:t> </a:t>
            </a:r>
            <a:r>
              <a:rPr lang="ru-RU" dirty="0" err="1" smtClean="0"/>
              <a:t>hasaplamalaryna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oňa</a:t>
            </a:r>
            <a:r>
              <a:rPr lang="ru-RU" dirty="0" smtClean="0"/>
              <a:t> </a:t>
            </a:r>
            <a:r>
              <a:rPr lang="ru-RU" dirty="0" err="1" smtClean="0"/>
              <a:t>laýyklykda</a:t>
            </a:r>
            <a:r>
              <a:rPr lang="ru-RU" dirty="0" smtClean="0"/>
              <a:t> </a:t>
            </a:r>
            <a:r>
              <a:rPr lang="ru-RU" dirty="0" err="1" smtClean="0"/>
              <a:t>kumulýatiw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çyzygyň</a:t>
            </a:r>
            <a:r>
              <a:rPr lang="ru-RU" dirty="0" smtClean="0"/>
              <a:t> </a:t>
            </a:r>
            <a:r>
              <a:rPr lang="ru-RU" dirty="0" err="1" smtClean="0"/>
              <a:t>düzülmegine</a:t>
            </a:r>
            <a:r>
              <a:rPr lang="ru-RU" dirty="0" smtClean="0"/>
              <a:t> </a:t>
            </a:r>
            <a:r>
              <a:rPr lang="ru-RU" dirty="0" err="1" smtClean="0"/>
              <a:t>esaslanýar</a:t>
            </a:r>
            <a:r>
              <a:rPr lang="ru-RU" dirty="0" smtClean="0"/>
              <a:t>. </a:t>
            </a:r>
            <a:r>
              <a:rPr lang="ru-RU" dirty="0" err="1" smtClean="0"/>
              <a:t>Absissanyň</a:t>
            </a:r>
            <a:r>
              <a:rPr lang="ru-RU" dirty="0" smtClean="0"/>
              <a:t> </a:t>
            </a:r>
            <a:r>
              <a:rPr lang="ru-RU" dirty="0" err="1" smtClean="0"/>
              <a:t>oky</a:t>
            </a:r>
            <a:r>
              <a:rPr lang="ru-RU" dirty="0" smtClean="0"/>
              <a:t> </a:t>
            </a:r>
            <a:r>
              <a:rPr lang="ru-RU" dirty="0" err="1" smtClean="0"/>
              <a:t>boýunça</a:t>
            </a:r>
            <a:r>
              <a:rPr lang="ru-RU" dirty="0" smtClean="0"/>
              <a:t> </a:t>
            </a:r>
            <a:r>
              <a:rPr lang="ru-RU" dirty="0" err="1" smtClean="0"/>
              <a:t>ilatyň</a:t>
            </a:r>
            <a:r>
              <a:rPr lang="ru-RU" dirty="0" smtClean="0"/>
              <a:t> 20%, 40%, 60%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ş.m</a:t>
            </a:r>
            <a:r>
              <a:rPr lang="ru-RU" dirty="0" smtClean="0"/>
              <a:t>. </a:t>
            </a:r>
            <a:r>
              <a:rPr lang="ru-RU" dirty="0" err="1" smtClean="0"/>
              <a:t>yzygiderligi</a:t>
            </a:r>
            <a:r>
              <a:rPr lang="ru-RU" dirty="0" smtClean="0"/>
              <a:t> </a:t>
            </a:r>
            <a:r>
              <a:rPr lang="ru-RU" dirty="0" err="1" smtClean="0"/>
              <a:t>hem-de</a:t>
            </a:r>
            <a:r>
              <a:rPr lang="ru-RU" dirty="0" smtClean="0"/>
              <a:t> </a:t>
            </a:r>
            <a:r>
              <a:rPr lang="ru-RU" dirty="0" err="1" smtClean="0"/>
              <a:t>ordinatanyň</a:t>
            </a:r>
            <a:r>
              <a:rPr lang="ru-RU" dirty="0" smtClean="0"/>
              <a:t> </a:t>
            </a:r>
            <a:r>
              <a:rPr lang="ru-RU" dirty="0" err="1" smtClean="0"/>
              <a:t>oky</a:t>
            </a:r>
            <a:r>
              <a:rPr lang="ru-RU" dirty="0" smtClean="0"/>
              <a:t> </a:t>
            </a:r>
            <a:r>
              <a:rPr lang="ru-RU" dirty="0" err="1" smtClean="0"/>
              <a:t>boýunça</a:t>
            </a:r>
            <a:r>
              <a:rPr lang="ru-RU" dirty="0" smtClean="0"/>
              <a:t> </a:t>
            </a:r>
            <a:r>
              <a:rPr lang="ru-RU" dirty="0" err="1" smtClean="0"/>
              <a:t>bolsa</a:t>
            </a:r>
            <a:r>
              <a:rPr lang="ru-RU" dirty="0" smtClean="0"/>
              <a:t> </a:t>
            </a:r>
            <a:r>
              <a:rPr lang="ru-RU" dirty="0" err="1" smtClean="0"/>
              <a:t>girdejileriň</a:t>
            </a:r>
            <a:r>
              <a:rPr lang="ru-RU" dirty="0" smtClean="0"/>
              <a:t> </a:t>
            </a:r>
            <a:r>
              <a:rPr lang="ru-RU" dirty="0" err="1" smtClean="0"/>
              <a:t>kumulýatiw</a:t>
            </a:r>
            <a:r>
              <a:rPr lang="ru-RU" dirty="0" smtClean="0"/>
              <a:t> </a:t>
            </a:r>
            <a:r>
              <a:rPr lang="ru-RU" dirty="0" err="1" smtClean="0"/>
              <a:t>görkezijileri</a:t>
            </a:r>
            <a:r>
              <a:rPr lang="ru-RU" dirty="0" smtClean="0"/>
              <a:t> 20%, 40%, 60%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ş.m</a:t>
            </a:r>
            <a:r>
              <a:rPr lang="ru-RU" dirty="0" smtClean="0"/>
              <a:t>. </a:t>
            </a:r>
            <a:r>
              <a:rPr lang="ru-RU" dirty="0" err="1" smtClean="0"/>
              <a:t>yzygiderlikde</a:t>
            </a:r>
            <a:r>
              <a:rPr lang="ru-RU" dirty="0" smtClean="0"/>
              <a:t> </a:t>
            </a:r>
            <a:r>
              <a:rPr lang="ru-RU" dirty="0" err="1" smtClean="0"/>
              <a:t>ýerleşdirilýär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Eger</a:t>
            </a:r>
            <a:r>
              <a:rPr lang="ru-RU" dirty="0" smtClean="0"/>
              <a:t> </a:t>
            </a:r>
            <a:r>
              <a:rPr lang="ru-RU" dirty="0" err="1" smtClean="0"/>
              <a:t>ilatyň</a:t>
            </a:r>
            <a:r>
              <a:rPr lang="ru-RU" dirty="0" smtClean="0"/>
              <a:t> 20%-i </a:t>
            </a:r>
            <a:r>
              <a:rPr lang="ru-RU" dirty="0" err="1" smtClean="0"/>
              <a:t>jemi</a:t>
            </a:r>
            <a:r>
              <a:rPr lang="ru-RU" dirty="0" smtClean="0"/>
              <a:t> </a:t>
            </a:r>
            <a:r>
              <a:rPr lang="ru-RU" dirty="0" err="1" smtClean="0"/>
              <a:t>şahsy</a:t>
            </a:r>
            <a:r>
              <a:rPr lang="ru-RU" dirty="0" smtClean="0"/>
              <a:t> </a:t>
            </a:r>
            <a:r>
              <a:rPr lang="ru-RU" dirty="0" err="1" smtClean="0"/>
              <a:t>girdejileriň</a:t>
            </a:r>
            <a:r>
              <a:rPr lang="ru-RU" dirty="0" smtClean="0"/>
              <a:t> 20%-ni, </a:t>
            </a:r>
            <a:r>
              <a:rPr lang="ru-RU" dirty="0" err="1" smtClean="0"/>
              <a:t>ilatyň</a:t>
            </a:r>
            <a:r>
              <a:rPr lang="ru-RU" dirty="0" smtClean="0"/>
              <a:t> 40%-i </a:t>
            </a:r>
            <a:r>
              <a:rPr lang="ru-RU" dirty="0" err="1" smtClean="0"/>
              <a:t>girdejileriň</a:t>
            </a:r>
            <a:r>
              <a:rPr lang="ru-RU" dirty="0" smtClean="0"/>
              <a:t> 40%-ni </a:t>
            </a:r>
            <a:r>
              <a:rPr lang="ru-RU" dirty="0" err="1" smtClean="0"/>
              <a:t>alýan</a:t>
            </a:r>
            <a:r>
              <a:rPr lang="ru-RU" dirty="0" smtClean="0"/>
              <a:t> </a:t>
            </a:r>
            <a:r>
              <a:rPr lang="ru-RU" dirty="0" err="1" smtClean="0"/>
              <a:t>bolsa</a:t>
            </a:r>
            <a:r>
              <a:rPr lang="ru-RU" dirty="0" smtClean="0"/>
              <a:t>, </a:t>
            </a:r>
            <a:r>
              <a:rPr lang="ru-RU" dirty="0" err="1" smtClean="0"/>
              <a:t>onda</a:t>
            </a:r>
            <a:r>
              <a:rPr lang="ru-RU" dirty="0" smtClean="0"/>
              <a:t> </a:t>
            </a:r>
            <a:r>
              <a:rPr lang="ru-RU" dirty="0" err="1" smtClean="0"/>
              <a:t>absolýut</a:t>
            </a:r>
            <a:r>
              <a:rPr lang="ru-RU" dirty="0" smtClean="0"/>
              <a:t> </a:t>
            </a:r>
            <a:r>
              <a:rPr lang="ru-RU" dirty="0" err="1" smtClean="0"/>
              <a:t>deňligiň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 </a:t>
            </a:r>
            <a:r>
              <a:rPr lang="ru-RU" dirty="0" err="1" smtClean="0"/>
              <a:t>diýlip</a:t>
            </a:r>
            <a:r>
              <a:rPr lang="ru-RU" dirty="0" smtClean="0"/>
              <a:t> </a:t>
            </a:r>
            <a:r>
              <a:rPr lang="ru-RU" dirty="0" err="1" smtClean="0"/>
              <a:t>atlandyrylýan</a:t>
            </a:r>
            <a:r>
              <a:rPr lang="ru-RU" dirty="0" smtClean="0"/>
              <a:t> </a:t>
            </a:r>
            <a:r>
              <a:rPr lang="ru-RU" dirty="0" err="1" smtClean="0"/>
              <a:t>bissektrisany</a:t>
            </a:r>
            <a:r>
              <a:rPr lang="ru-RU" dirty="0" smtClean="0"/>
              <a:t> </a:t>
            </a:r>
            <a:r>
              <a:rPr lang="ru-RU" dirty="0" err="1" smtClean="0"/>
              <a:t>düzüp</a:t>
            </a:r>
            <a:r>
              <a:rPr lang="ru-RU" dirty="0" smtClean="0"/>
              <a:t> </a:t>
            </a:r>
            <a:r>
              <a:rPr lang="ru-RU" dirty="0" err="1" smtClean="0"/>
              <a:t>bolýar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Girdejileriň</a:t>
            </a:r>
            <a:r>
              <a:rPr lang="ru-RU" dirty="0" smtClean="0"/>
              <a:t> </a:t>
            </a:r>
            <a:r>
              <a:rPr lang="ru-RU" dirty="0" err="1" smtClean="0"/>
              <a:t>tapawutlanma</a:t>
            </a:r>
            <a:r>
              <a:rPr lang="ru-RU" dirty="0" smtClean="0"/>
              <a:t> </a:t>
            </a:r>
            <a:r>
              <a:rPr lang="ru-RU" dirty="0" err="1" smtClean="0"/>
              <a:t>derejesini</a:t>
            </a:r>
            <a:r>
              <a:rPr lang="ru-RU" dirty="0" smtClean="0"/>
              <a:t> </a:t>
            </a:r>
            <a:r>
              <a:rPr lang="ru-RU" dirty="0" err="1" smtClean="0"/>
              <a:t>kesgitlemek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girdejileri</a:t>
            </a:r>
            <a:r>
              <a:rPr lang="ru-RU" dirty="0" smtClean="0"/>
              <a:t> </a:t>
            </a:r>
            <a:r>
              <a:rPr lang="ru-RU" dirty="0" err="1" smtClean="0"/>
              <a:t>gaýtadan</a:t>
            </a:r>
            <a:r>
              <a:rPr lang="ru-RU" dirty="0" smtClean="0"/>
              <a:t> </a:t>
            </a:r>
            <a:r>
              <a:rPr lang="ru-RU" dirty="0" err="1" smtClean="0"/>
              <a:t>paýlamak</a:t>
            </a:r>
            <a:r>
              <a:rPr lang="ru-RU" dirty="0" smtClean="0"/>
              <a:t> </a:t>
            </a:r>
            <a:r>
              <a:rPr lang="ru-RU" dirty="0" err="1" smtClean="0"/>
              <a:t>syýasatyny</a:t>
            </a:r>
            <a:r>
              <a:rPr lang="ru-RU" dirty="0" smtClean="0"/>
              <a:t> </a:t>
            </a:r>
            <a:r>
              <a:rPr lang="ru-RU" dirty="0" err="1" smtClean="0"/>
              <a:t>işläp</a:t>
            </a:r>
            <a:r>
              <a:rPr lang="ru-RU" dirty="0" smtClean="0"/>
              <a:t> </a:t>
            </a:r>
            <a:r>
              <a:rPr lang="ru-RU" dirty="0" err="1" smtClean="0"/>
              <a:t>düzmek</a:t>
            </a:r>
            <a:r>
              <a:rPr lang="ru-RU" dirty="0" smtClean="0"/>
              <a:t> </a:t>
            </a:r>
            <a:r>
              <a:rPr lang="ru-RU" dirty="0" err="1" smtClean="0"/>
              <a:t>üçin</a:t>
            </a:r>
            <a:r>
              <a:rPr lang="ru-RU" dirty="0" smtClean="0"/>
              <a:t> </a:t>
            </a:r>
            <a:r>
              <a:rPr lang="ru-RU" dirty="0" err="1" smtClean="0"/>
              <a:t>ulanylýan</a:t>
            </a:r>
            <a:r>
              <a:rPr lang="ru-RU" dirty="0" smtClean="0"/>
              <a:t> </a:t>
            </a:r>
            <a:r>
              <a:rPr lang="ru-RU" dirty="0" err="1" smtClean="0"/>
              <a:t>görkezijileriň</a:t>
            </a:r>
            <a:r>
              <a:rPr lang="ru-RU" dirty="0" smtClean="0"/>
              <a:t> </a:t>
            </a:r>
            <a:r>
              <a:rPr lang="ru-RU" dirty="0" err="1" smtClean="0"/>
              <a:t>biri</a:t>
            </a:r>
            <a:r>
              <a:rPr lang="ru-RU" dirty="0" smtClean="0"/>
              <a:t> </a:t>
            </a:r>
            <a:r>
              <a:rPr lang="ru-RU" dirty="0" err="1" smtClean="0"/>
              <a:t>hökmünde</a:t>
            </a:r>
            <a:r>
              <a:rPr lang="ru-RU" dirty="0" smtClean="0"/>
              <a:t> </a:t>
            </a:r>
            <a:r>
              <a:rPr lang="ru-RU" dirty="0" err="1" smtClean="0"/>
              <a:t>Jininiň</a:t>
            </a:r>
            <a:r>
              <a:rPr lang="ru-RU" dirty="0" smtClean="0"/>
              <a:t> </a:t>
            </a:r>
            <a:r>
              <a:rPr lang="ru-RU" dirty="0" err="1" smtClean="0"/>
              <a:t>koeffisiýenti</a:t>
            </a:r>
            <a:r>
              <a:rPr lang="ru-RU" dirty="0" smtClean="0"/>
              <a:t> (G) </a:t>
            </a:r>
            <a:r>
              <a:rPr lang="ru-RU" dirty="0" err="1" smtClean="0"/>
              <a:t>çykyş</a:t>
            </a:r>
            <a:r>
              <a:rPr lang="ru-RU" dirty="0" smtClean="0"/>
              <a:t> </a:t>
            </a:r>
            <a:r>
              <a:rPr lang="ru-RU" dirty="0" err="1" smtClean="0"/>
              <a:t>edýär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koeffisiýent</a:t>
            </a:r>
            <a:r>
              <a:rPr lang="ru-RU" dirty="0" smtClean="0"/>
              <a:t> </a:t>
            </a:r>
            <a:r>
              <a:rPr lang="ru-RU" dirty="0" err="1" smtClean="0"/>
              <a:t>Lorensiň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berk</a:t>
            </a:r>
            <a:r>
              <a:rPr lang="ru-RU" dirty="0" smtClean="0"/>
              <a:t> </a:t>
            </a:r>
            <a:r>
              <a:rPr lang="ru-RU" dirty="0" err="1" smtClean="0"/>
              <a:t>baglanyşykly</a:t>
            </a:r>
            <a:r>
              <a:rPr lang="ru-RU" dirty="0" smtClean="0"/>
              <a:t> </a:t>
            </a:r>
            <a:r>
              <a:rPr lang="ru-RU" dirty="0" err="1" smtClean="0"/>
              <a:t>bolýar</a:t>
            </a:r>
            <a:r>
              <a:rPr lang="ru-RU" dirty="0" smtClean="0"/>
              <a:t>. </a:t>
            </a:r>
            <a:r>
              <a:rPr lang="ru-RU" dirty="0" err="1" smtClean="0"/>
              <a:t>Absolýut</a:t>
            </a:r>
            <a:r>
              <a:rPr lang="ru-RU" dirty="0" smtClean="0"/>
              <a:t> </a:t>
            </a:r>
            <a:r>
              <a:rPr lang="ru-RU" dirty="0" err="1" smtClean="0"/>
              <a:t>deňligiň</a:t>
            </a:r>
            <a:r>
              <a:rPr lang="ru-RU" dirty="0" smtClean="0"/>
              <a:t> </a:t>
            </a:r>
            <a:r>
              <a:rPr lang="ru-RU" dirty="0" err="1" smtClean="0"/>
              <a:t>çyzygy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Lorensiň</a:t>
            </a:r>
            <a:r>
              <a:rPr lang="ru-RU" dirty="0" smtClean="0"/>
              <a:t> </a:t>
            </a:r>
            <a:r>
              <a:rPr lang="ru-RU" dirty="0" err="1" smtClean="0"/>
              <a:t>egri</a:t>
            </a:r>
            <a:r>
              <a:rPr lang="ru-RU" dirty="0" smtClean="0"/>
              <a:t> </a:t>
            </a:r>
            <a:r>
              <a:rPr lang="ru-RU" dirty="0" err="1" smtClean="0"/>
              <a:t>çyzygynyň</a:t>
            </a:r>
            <a:r>
              <a:rPr lang="ru-RU" dirty="0" smtClean="0"/>
              <a:t> (0ABCDE) </a:t>
            </a:r>
            <a:r>
              <a:rPr lang="ru-RU" dirty="0" err="1" smtClean="0"/>
              <a:t>arasynda</a:t>
            </a:r>
            <a:r>
              <a:rPr lang="ru-RU" dirty="0" smtClean="0"/>
              <a:t> </a:t>
            </a:r>
            <a:r>
              <a:rPr lang="ru-RU" dirty="0" err="1" smtClean="0"/>
              <a:t>ýerleşýän</a:t>
            </a:r>
            <a:r>
              <a:rPr lang="ru-RU" dirty="0" smtClean="0"/>
              <a:t> </a:t>
            </a:r>
            <a:r>
              <a:rPr lang="ru-RU" dirty="0" err="1" smtClean="0"/>
              <a:t>bölegi</a:t>
            </a:r>
            <a:r>
              <a:rPr lang="ru-RU" dirty="0" smtClean="0"/>
              <a:t> T </a:t>
            </a:r>
            <a:r>
              <a:rPr lang="ru-RU" dirty="0" err="1" smtClean="0"/>
              <a:t>harpy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bellenilse</a:t>
            </a:r>
            <a:r>
              <a:rPr lang="ru-RU" dirty="0" smtClean="0"/>
              <a:t>, </a:t>
            </a:r>
            <a:r>
              <a:rPr lang="ru-RU" dirty="0" err="1" smtClean="0"/>
              <a:t>onda</a:t>
            </a:r>
            <a:r>
              <a:rPr lang="ru-RU" dirty="0" smtClean="0"/>
              <a:t> </a:t>
            </a:r>
            <a:r>
              <a:rPr lang="ru-RU" dirty="0" err="1" smtClean="0"/>
              <a:t>Jininiň</a:t>
            </a:r>
            <a:r>
              <a:rPr lang="ru-RU" dirty="0" smtClean="0"/>
              <a:t> </a:t>
            </a:r>
            <a:r>
              <a:rPr lang="ru-RU" dirty="0" err="1" smtClean="0"/>
              <a:t>koeffisiýenti</a:t>
            </a:r>
            <a:r>
              <a:rPr lang="ru-RU" dirty="0" smtClean="0"/>
              <a:t> </a:t>
            </a:r>
            <a:r>
              <a:rPr lang="ru-RU" dirty="0" err="1" smtClean="0"/>
              <a:t>şeýle</a:t>
            </a:r>
            <a:r>
              <a:rPr lang="ru-RU" dirty="0" smtClean="0"/>
              <a:t> </a:t>
            </a:r>
            <a:r>
              <a:rPr lang="ru-RU" dirty="0" err="1" smtClean="0"/>
              <a:t>görnüşde</a:t>
            </a:r>
            <a:r>
              <a:rPr lang="ru-RU" dirty="0" smtClean="0"/>
              <a:t> </a:t>
            </a:r>
            <a:r>
              <a:rPr lang="ru-RU" dirty="0" err="1" smtClean="0"/>
              <a:t>kesgitlenýär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G = T/0FE.</a:t>
            </a:r>
          </a:p>
          <a:p>
            <a:r>
              <a:rPr lang="ru-RU" dirty="0" smtClean="0"/>
              <a:t>        G </a:t>
            </a:r>
            <a:r>
              <a:rPr lang="ru-RU" dirty="0" err="1" smtClean="0"/>
              <a:t>ululyk</a:t>
            </a:r>
            <a:r>
              <a:rPr lang="ru-RU" dirty="0" smtClean="0"/>
              <a:t> </a:t>
            </a:r>
            <a:r>
              <a:rPr lang="ru-RU" dirty="0" err="1" smtClean="0"/>
              <a:t>nol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biriň</a:t>
            </a:r>
            <a:r>
              <a:rPr lang="ru-RU" dirty="0" smtClean="0"/>
              <a:t> </a:t>
            </a:r>
            <a:r>
              <a:rPr lang="ru-RU" dirty="0" err="1" smtClean="0"/>
              <a:t>aralygynda</a:t>
            </a:r>
            <a:r>
              <a:rPr lang="ru-RU" dirty="0" smtClean="0"/>
              <a:t> </a:t>
            </a:r>
            <a:r>
              <a:rPr lang="ru-RU" dirty="0" err="1" smtClean="0"/>
              <a:t>üýtgäp</a:t>
            </a:r>
            <a:r>
              <a:rPr lang="ru-RU" dirty="0" smtClean="0"/>
              <a:t> </a:t>
            </a:r>
            <a:r>
              <a:rPr lang="ru-RU" dirty="0" err="1" smtClean="0"/>
              <a:t>bilýär</a:t>
            </a:r>
            <a:r>
              <a:rPr lang="ru-RU" dirty="0" smtClean="0"/>
              <a:t>: </a:t>
            </a:r>
          </a:p>
          <a:p>
            <a:pPr algn="ctr"/>
            <a:r>
              <a:rPr lang="ru-RU" dirty="0" smtClean="0"/>
              <a:t>0 ˂ G ˂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Salgyt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ulgamy</a:t>
            </a:r>
            <a:r>
              <a:rPr lang="en-US" sz="3200" b="1" dirty="0" smtClean="0"/>
              <a:t> we </a:t>
            </a:r>
            <a:r>
              <a:rPr lang="en-US" sz="3200" b="1" dirty="0" err="1" smtClean="0"/>
              <a:t>onuň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bölümleri</a:t>
            </a:r>
            <a:r>
              <a:rPr lang="ru-RU" sz="3200" b="1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Bazar</a:t>
            </a:r>
            <a:r>
              <a:rPr lang="ru-RU" dirty="0" smtClean="0"/>
              <a:t> </a:t>
            </a:r>
            <a:r>
              <a:rPr lang="ru-RU" dirty="0" err="1" smtClean="0"/>
              <a:t>ykdysadyýeti</a:t>
            </a:r>
            <a:r>
              <a:rPr lang="ru-RU" dirty="0" smtClean="0"/>
              <a:t> </a:t>
            </a:r>
            <a:r>
              <a:rPr lang="ru-RU" dirty="0" err="1" smtClean="0"/>
              <a:t>şertlerinde</a:t>
            </a:r>
            <a:r>
              <a:rPr lang="ru-RU" dirty="0" smtClean="0"/>
              <a:t> </a:t>
            </a:r>
            <a:r>
              <a:rPr lang="ru-RU" dirty="0" err="1" smtClean="0"/>
              <a:t>işewürlik</a:t>
            </a:r>
            <a:r>
              <a:rPr lang="ru-RU" dirty="0" smtClean="0"/>
              <a:t> </a:t>
            </a:r>
            <a:r>
              <a:rPr lang="ru-RU" dirty="0" err="1" smtClean="0"/>
              <a:t>amallarynyň</a:t>
            </a:r>
            <a:r>
              <a:rPr lang="ru-RU" dirty="0" smtClean="0"/>
              <a:t> </a:t>
            </a:r>
            <a:r>
              <a:rPr lang="ru-RU" dirty="0" err="1" smtClean="0"/>
              <a:t>netijeliligine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girdejileriň</a:t>
            </a:r>
            <a:r>
              <a:rPr lang="ru-RU" dirty="0" smtClean="0"/>
              <a:t> </a:t>
            </a:r>
            <a:r>
              <a:rPr lang="ru-RU" dirty="0" err="1" smtClean="0"/>
              <a:t>yzygider</a:t>
            </a:r>
            <a:r>
              <a:rPr lang="ru-RU" dirty="0" smtClean="0"/>
              <a:t> </a:t>
            </a:r>
            <a:r>
              <a:rPr lang="ru-RU" dirty="0" err="1" smtClean="0"/>
              <a:t>artmagyna</a:t>
            </a:r>
            <a:r>
              <a:rPr lang="ru-RU" dirty="0" smtClean="0"/>
              <a:t>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ulgamy</a:t>
            </a:r>
            <a:r>
              <a:rPr lang="ru-RU" dirty="0" smtClean="0"/>
              <a:t> </a:t>
            </a:r>
            <a:r>
              <a:rPr lang="ru-RU" dirty="0" err="1" smtClean="0"/>
              <a:t>güýçli</a:t>
            </a:r>
            <a:r>
              <a:rPr lang="ru-RU" dirty="0" smtClean="0"/>
              <a:t> </a:t>
            </a:r>
            <a:r>
              <a:rPr lang="ru-RU" dirty="0" err="1" smtClean="0"/>
              <a:t>täsir</a:t>
            </a:r>
            <a:r>
              <a:rPr lang="ru-RU" dirty="0" smtClean="0"/>
              <a:t> </a:t>
            </a:r>
            <a:r>
              <a:rPr lang="ru-RU" dirty="0" err="1" smtClean="0"/>
              <a:t>edýär</a:t>
            </a:r>
            <a:r>
              <a:rPr lang="ru-RU" dirty="0" smtClean="0"/>
              <a:t>. </a:t>
            </a:r>
            <a:r>
              <a:rPr lang="ru-RU" dirty="0" err="1" smtClean="0"/>
              <a:t>Salgytlar</a:t>
            </a:r>
            <a:r>
              <a:rPr lang="ru-RU" dirty="0" smtClean="0"/>
              <a:t> </a:t>
            </a:r>
            <a:r>
              <a:rPr lang="ru-RU" dirty="0" err="1" smtClean="0"/>
              <a:t>döwlet</a:t>
            </a:r>
            <a:r>
              <a:rPr lang="ru-RU" dirty="0" smtClean="0"/>
              <a:t> </a:t>
            </a:r>
            <a:r>
              <a:rPr lang="ru-RU" dirty="0" err="1" smtClean="0"/>
              <a:t>tarapyndan</a:t>
            </a:r>
            <a:r>
              <a:rPr lang="ru-RU" dirty="0" smtClean="0"/>
              <a:t> </a:t>
            </a:r>
            <a:r>
              <a:rPr lang="ru-RU" dirty="0" err="1" smtClean="0"/>
              <a:t>harytlaryň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hyzmatlaryň</a:t>
            </a:r>
            <a:r>
              <a:rPr lang="ru-RU" dirty="0" smtClean="0"/>
              <a:t> </a:t>
            </a:r>
            <a:r>
              <a:rPr lang="ru-RU" dirty="0" err="1" smtClean="0"/>
              <a:t>alyş-çalşy</a:t>
            </a:r>
            <a:r>
              <a:rPr lang="ru-RU" dirty="0" smtClean="0"/>
              <a:t> </a:t>
            </a:r>
            <a:r>
              <a:rPr lang="ru-RU" dirty="0" err="1" smtClean="0"/>
              <a:t>üçin</a:t>
            </a:r>
            <a:r>
              <a:rPr lang="ru-RU" dirty="0" smtClean="0"/>
              <a:t> </a:t>
            </a:r>
            <a:r>
              <a:rPr lang="ru-RU" dirty="0" err="1" smtClean="0"/>
              <a:t>däl-de</a:t>
            </a:r>
            <a:r>
              <a:rPr lang="ru-RU" dirty="0" smtClean="0"/>
              <a:t>, </a:t>
            </a:r>
            <a:r>
              <a:rPr lang="ru-RU" dirty="0" err="1" smtClean="0"/>
              <a:t>öý</a:t>
            </a:r>
            <a:r>
              <a:rPr lang="ru-RU" dirty="0" smtClean="0"/>
              <a:t> </a:t>
            </a:r>
            <a:r>
              <a:rPr lang="ru-RU" dirty="0" err="1" smtClean="0"/>
              <a:t>hojalyklaryndan</a:t>
            </a:r>
            <a:r>
              <a:rPr lang="ru-RU" dirty="0" smtClean="0"/>
              <a:t> </a:t>
            </a:r>
            <a:r>
              <a:rPr lang="ru-RU" dirty="0" err="1" smtClean="0"/>
              <a:t>hem-de</a:t>
            </a:r>
            <a:r>
              <a:rPr lang="ru-RU" dirty="0" smtClean="0"/>
              <a:t> </a:t>
            </a:r>
            <a:r>
              <a:rPr lang="ru-RU" dirty="0" err="1" smtClean="0"/>
              <a:t>kärhanalardan</a:t>
            </a:r>
            <a:r>
              <a:rPr lang="ru-RU" dirty="0" smtClean="0"/>
              <a:t> </a:t>
            </a:r>
            <a:r>
              <a:rPr lang="ru-RU" dirty="0" err="1" smtClean="0"/>
              <a:t>hökmany</a:t>
            </a:r>
            <a:r>
              <a:rPr lang="ru-RU" dirty="0" smtClean="0"/>
              <a:t> </a:t>
            </a:r>
            <a:r>
              <a:rPr lang="ru-RU" dirty="0" err="1" smtClean="0"/>
              <a:t>ýagdaýda</a:t>
            </a:r>
            <a:r>
              <a:rPr lang="ru-RU" dirty="0" smtClean="0"/>
              <a:t> </a:t>
            </a:r>
            <a:r>
              <a:rPr lang="ru-RU" dirty="0" err="1" smtClean="0"/>
              <a:t>alynýan</a:t>
            </a:r>
            <a:r>
              <a:rPr lang="ru-RU" dirty="0" smtClean="0"/>
              <a:t> </a:t>
            </a:r>
            <a:r>
              <a:rPr lang="ru-RU" dirty="0" err="1" smtClean="0"/>
              <a:t>puluň</a:t>
            </a:r>
            <a:r>
              <a:rPr lang="ru-RU" dirty="0" smtClean="0"/>
              <a:t> </a:t>
            </a:r>
            <a:r>
              <a:rPr lang="ru-RU" dirty="0" err="1" smtClean="0"/>
              <a:t>belli</a:t>
            </a:r>
            <a:r>
              <a:rPr lang="ru-RU" dirty="0" smtClean="0"/>
              <a:t> </a:t>
            </a:r>
            <a:r>
              <a:rPr lang="ru-RU" dirty="0" err="1" smtClean="0"/>
              <a:t>bir</a:t>
            </a:r>
            <a:r>
              <a:rPr lang="ru-RU" dirty="0" smtClean="0"/>
              <a:t> </a:t>
            </a:r>
            <a:r>
              <a:rPr lang="ru-RU" dirty="0" err="1" smtClean="0"/>
              <a:t>möçberini</a:t>
            </a:r>
            <a:r>
              <a:rPr lang="ru-RU" dirty="0" smtClean="0"/>
              <a:t> </a:t>
            </a:r>
            <a:r>
              <a:rPr lang="ru-RU" dirty="0" err="1" smtClean="0"/>
              <a:t>aňladýar</a:t>
            </a:r>
            <a:r>
              <a:rPr lang="ru-RU" dirty="0" smtClean="0"/>
              <a:t>. </a:t>
            </a:r>
            <a:r>
              <a:rPr lang="ru-RU" dirty="0" err="1" smtClean="0"/>
              <a:t>Salgytlar</a:t>
            </a:r>
            <a:r>
              <a:rPr lang="ru-RU" dirty="0" smtClean="0"/>
              <a:t> </a:t>
            </a:r>
            <a:r>
              <a:rPr lang="ru-RU" dirty="0" err="1" smtClean="0"/>
              <a:t>döwletiň</a:t>
            </a:r>
            <a:r>
              <a:rPr lang="ru-RU" dirty="0" smtClean="0"/>
              <a:t> </a:t>
            </a:r>
            <a:r>
              <a:rPr lang="ru-RU" dirty="0" err="1" smtClean="0"/>
              <a:t>döremegi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ýüze</a:t>
            </a:r>
            <a:r>
              <a:rPr lang="ru-RU" dirty="0" smtClean="0"/>
              <a:t> </a:t>
            </a:r>
            <a:r>
              <a:rPr lang="ru-RU" dirty="0" err="1" smtClean="0"/>
              <a:t>çykýar</a:t>
            </a:r>
            <a:r>
              <a:rPr lang="ru-RU" dirty="0" smtClean="0"/>
              <a:t>, </a:t>
            </a:r>
            <a:r>
              <a:rPr lang="ru-RU" dirty="0" err="1" smtClean="0"/>
              <a:t>sebäbi</a:t>
            </a:r>
            <a:r>
              <a:rPr lang="ru-RU" dirty="0" smtClean="0"/>
              <a:t> </a:t>
            </a:r>
            <a:r>
              <a:rPr lang="ru-RU" dirty="0" err="1" smtClean="0"/>
              <a:t>olar</a:t>
            </a:r>
            <a:r>
              <a:rPr lang="ru-RU" dirty="0" smtClean="0"/>
              <a:t> </a:t>
            </a:r>
            <a:r>
              <a:rPr lang="ru-RU" dirty="0" err="1" smtClean="0"/>
              <a:t>döwletiň</a:t>
            </a:r>
            <a:r>
              <a:rPr lang="ru-RU" dirty="0" smtClean="0"/>
              <a:t> </a:t>
            </a:r>
            <a:r>
              <a:rPr lang="ru-RU" dirty="0" err="1" smtClean="0"/>
              <a:t>girdejileriniň</a:t>
            </a:r>
            <a:r>
              <a:rPr lang="ru-RU" dirty="0" smtClean="0"/>
              <a:t> </a:t>
            </a:r>
            <a:r>
              <a:rPr lang="ru-RU" dirty="0" err="1" smtClean="0"/>
              <a:t>esasy</a:t>
            </a:r>
            <a:r>
              <a:rPr lang="ru-RU" dirty="0" smtClean="0"/>
              <a:t> </a:t>
            </a:r>
            <a:r>
              <a:rPr lang="ru-RU" dirty="0" err="1" smtClean="0"/>
              <a:t>çeşmesi</a:t>
            </a:r>
            <a:r>
              <a:rPr lang="ru-RU" dirty="0" smtClean="0"/>
              <a:t> </a:t>
            </a:r>
            <a:r>
              <a:rPr lang="ru-RU" dirty="0" err="1" smtClean="0"/>
              <a:t>hasaplanýar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Döwletiň</a:t>
            </a:r>
            <a:r>
              <a:rPr lang="ru-RU" dirty="0" smtClean="0"/>
              <a:t> </a:t>
            </a:r>
            <a:r>
              <a:rPr lang="ru-RU" dirty="0" err="1" smtClean="0"/>
              <a:t>öz</a:t>
            </a:r>
            <a:r>
              <a:rPr lang="ru-RU" dirty="0" smtClean="0"/>
              <a:t> </a:t>
            </a:r>
            <a:r>
              <a:rPr lang="ru-RU" dirty="0" err="1" smtClean="0"/>
              <a:t>wezipelerini</a:t>
            </a:r>
            <a:r>
              <a:rPr lang="ru-RU" dirty="0" smtClean="0"/>
              <a:t> </a:t>
            </a:r>
            <a:r>
              <a:rPr lang="ru-RU" dirty="0" err="1" smtClean="0"/>
              <a:t>doly</a:t>
            </a:r>
            <a:r>
              <a:rPr lang="ru-RU" dirty="0" smtClean="0"/>
              <a:t> </a:t>
            </a:r>
            <a:r>
              <a:rPr lang="ru-RU" dirty="0" err="1" smtClean="0"/>
              <a:t>ýerine</a:t>
            </a:r>
            <a:r>
              <a:rPr lang="ru-RU" dirty="0" smtClean="0"/>
              <a:t> </a:t>
            </a:r>
            <a:r>
              <a:rPr lang="ru-RU" dirty="0" err="1" smtClean="0"/>
              <a:t>ýetirmegi</a:t>
            </a:r>
            <a:r>
              <a:rPr lang="ru-RU" dirty="0" smtClean="0"/>
              <a:t> </a:t>
            </a:r>
            <a:r>
              <a:rPr lang="ru-RU" dirty="0" err="1" smtClean="0"/>
              <a:t>üçin</a:t>
            </a:r>
            <a:r>
              <a:rPr lang="ru-RU" dirty="0" smtClean="0"/>
              <a:t> </a:t>
            </a:r>
            <a:r>
              <a:rPr lang="ru-RU" dirty="0" err="1" smtClean="0"/>
              <a:t>ýeterlik</a:t>
            </a:r>
            <a:r>
              <a:rPr lang="ru-RU" dirty="0" smtClean="0"/>
              <a:t> </a:t>
            </a:r>
            <a:r>
              <a:rPr lang="ru-RU" dirty="0" err="1" smtClean="0"/>
              <a:t>möçberde</a:t>
            </a:r>
            <a:r>
              <a:rPr lang="ru-RU" dirty="0" smtClean="0"/>
              <a:t> </a:t>
            </a:r>
            <a:r>
              <a:rPr lang="ru-RU" dirty="0" err="1" smtClean="0"/>
              <a:t>serişdeler</a:t>
            </a:r>
            <a:r>
              <a:rPr lang="ru-RU" dirty="0" smtClean="0"/>
              <a:t> </a:t>
            </a:r>
            <a:r>
              <a:rPr lang="ru-RU" dirty="0" err="1" smtClean="0"/>
              <a:t>talap</a:t>
            </a:r>
            <a:r>
              <a:rPr lang="ru-RU" dirty="0" smtClean="0"/>
              <a:t> </a:t>
            </a:r>
            <a:r>
              <a:rPr lang="ru-RU" dirty="0" err="1" smtClean="0"/>
              <a:t>edilýär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ol</a:t>
            </a:r>
            <a:r>
              <a:rPr lang="ru-RU" dirty="0" smtClean="0"/>
              <a:t> </a:t>
            </a:r>
            <a:r>
              <a:rPr lang="ru-RU" dirty="0" err="1" smtClean="0"/>
              <a:t>wezipelere</a:t>
            </a:r>
            <a:r>
              <a:rPr lang="ru-RU" dirty="0" smtClean="0"/>
              <a:t> </a:t>
            </a:r>
            <a:r>
              <a:rPr lang="ru-RU" dirty="0" err="1" smtClean="0"/>
              <a:t>aşakdakylar</a:t>
            </a:r>
            <a:r>
              <a:rPr lang="ru-RU" dirty="0" smtClean="0"/>
              <a:t> </a:t>
            </a:r>
            <a:r>
              <a:rPr lang="ru-RU" dirty="0" err="1" smtClean="0"/>
              <a:t>degişli</a:t>
            </a:r>
            <a:r>
              <a:rPr lang="ru-RU" dirty="0" smtClean="0"/>
              <a:t> </a:t>
            </a:r>
            <a:r>
              <a:rPr lang="ru-RU" dirty="0" err="1" smtClean="0"/>
              <a:t>hasaplanýar</a:t>
            </a:r>
            <a:r>
              <a:rPr lang="ru-RU" dirty="0" smtClean="0"/>
              <a:t>: </a:t>
            </a:r>
          </a:p>
          <a:p>
            <a:r>
              <a:rPr lang="ru-RU" dirty="0" smtClean="0"/>
              <a:t>     1) </a:t>
            </a:r>
            <a:r>
              <a:rPr lang="ru-RU" dirty="0" err="1" smtClean="0"/>
              <a:t>ykdysady</a:t>
            </a:r>
            <a:r>
              <a:rPr lang="ru-RU" dirty="0" smtClean="0"/>
              <a:t> </a:t>
            </a:r>
            <a:r>
              <a:rPr lang="ru-RU" dirty="0" err="1" smtClean="0"/>
              <a:t>işiň</a:t>
            </a:r>
            <a:r>
              <a:rPr lang="ru-RU" dirty="0" smtClean="0"/>
              <a:t> </a:t>
            </a:r>
            <a:r>
              <a:rPr lang="ru-RU" dirty="0" err="1" smtClean="0"/>
              <a:t>amala</a:t>
            </a:r>
            <a:r>
              <a:rPr lang="ru-RU" dirty="0" smtClean="0"/>
              <a:t> </a:t>
            </a:r>
            <a:r>
              <a:rPr lang="ru-RU" dirty="0" err="1" smtClean="0"/>
              <a:t>aşyrylmagynyň</a:t>
            </a:r>
            <a:r>
              <a:rPr lang="ru-RU" dirty="0" smtClean="0"/>
              <a:t> </a:t>
            </a:r>
            <a:r>
              <a:rPr lang="ru-RU" dirty="0" err="1" smtClean="0"/>
              <a:t>düzgünini</a:t>
            </a:r>
            <a:r>
              <a:rPr lang="ru-RU" dirty="0" smtClean="0"/>
              <a:t> </a:t>
            </a:r>
            <a:r>
              <a:rPr lang="ru-RU" dirty="0" err="1" smtClean="0"/>
              <a:t>kesgitlemek</a:t>
            </a:r>
            <a:r>
              <a:rPr lang="ru-RU" dirty="0" smtClean="0"/>
              <a:t> (</a:t>
            </a:r>
            <a:r>
              <a:rPr lang="ru-RU" dirty="0" err="1" smtClean="0"/>
              <a:t>antimonopol</a:t>
            </a:r>
            <a:r>
              <a:rPr lang="ru-RU" dirty="0" smtClean="0"/>
              <a:t> </a:t>
            </a:r>
            <a:r>
              <a:rPr lang="ru-RU" dirty="0" err="1" smtClean="0"/>
              <a:t>kanunçylyk</a:t>
            </a:r>
            <a:r>
              <a:rPr lang="ru-RU" dirty="0" smtClean="0"/>
              <a:t>, </a:t>
            </a:r>
            <a:r>
              <a:rPr lang="ru-RU" dirty="0" err="1" smtClean="0"/>
              <a:t>ykdysadyýetiň</a:t>
            </a:r>
            <a:r>
              <a:rPr lang="ru-RU" dirty="0" smtClean="0"/>
              <a:t> </a:t>
            </a:r>
            <a:r>
              <a:rPr lang="ru-RU" dirty="0" err="1" smtClean="0"/>
              <a:t>hususy</a:t>
            </a:r>
            <a:r>
              <a:rPr lang="ru-RU" dirty="0" smtClean="0"/>
              <a:t> </a:t>
            </a:r>
            <a:r>
              <a:rPr lang="ru-RU" dirty="0" err="1" smtClean="0"/>
              <a:t>böleginiň</a:t>
            </a:r>
            <a:r>
              <a:rPr lang="ru-RU" dirty="0" smtClean="0"/>
              <a:t> </a:t>
            </a:r>
            <a:r>
              <a:rPr lang="ru-RU" dirty="0" err="1" smtClean="0"/>
              <a:t>ösüşini</a:t>
            </a:r>
            <a:r>
              <a:rPr lang="ru-RU" dirty="0" smtClean="0"/>
              <a:t> </a:t>
            </a:r>
            <a:r>
              <a:rPr lang="ru-RU" dirty="0" err="1" smtClean="0"/>
              <a:t>goldamak</a:t>
            </a:r>
            <a:r>
              <a:rPr lang="ru-RU" dirty="0" smtClean="0"/>
              <a:t>, </a:t>
            </a:r>
            <a:r>
              <a:rPr lang="ru-RU" dirty="0" err="1" smtClean="0"/>
              <a:t>eýeçilik</a:t>
            </a:r>
            <a:r>
              <a:rPr lang="ru-RU" dirty="0" smtClean="0"/>
              <a:t> </a:t>
            </a:r>
            <a:r>
              <a:rPr lang="ru-RU" dirty="0" err="1" smtClean="0"/>
              <a:t>hukugyny</a:t>
            </a:r>
            <a:r>
              <a:rPr lang="ru-RU" dirty="0" smtClean="0"/>
              <a:t> </a:t>
            </a:r>
            <a:r>
              <a:rPr lang="ru-RU" dirty="0" err="1" smtClean="0"/>
              <a:t>goramak</a:t>
            </a:r>
            <a:r>
              <a:rPr lang="ru-RU" dirty="0" smtClean="0"/>
              <a:t>, </a:t>
            </a:r>
            <a:r>
              <a:rPr lang="ru-RU" dirty="0" err="1" smtClean="0"/>
              <a:t>erkin</a:t>
            </a:r>
            <a:r>
              <a:rPr lang="ru-RU" dirty="0" smtClean="0"/>
              <a:t> </a:t>
            </a:r>
            <a:r>
              <a:rPr lang="ru-RU" dirty="0" err="1" smtClean="0"/>
              <a:t>bäsdeşligi</a:t>
            </a:r>
            <a:r>
              <a:rPr lang="ru-RU" dirty="0" smtClean="0"/>
              <a:t> </a:t>
            </a:r>
            <a:r>
              <a:rPr lang="ru-RU" dirty="0" err="1" smtClean="0"/>
              <a:t>goramak</a:t>
            </a:r>
            <a:r>
              <a:rPr lang="ru-RU" dirty="0" smtClean="0"/>
              <a:t>, </a:t>
            </a:r>
            <a:r>
              <a:rPr lang="ru-RU" dirty="0" err="1" smtClean="0"/>
              <a:t>sarp</a:t>
            </a:r>
            <a:r>
              <a:rPr lang="ru-RU" dirty="0" smtClean="0"/>
              <a:t> </a:t>
            </a:r>
            <a:r>
              <a:rPr lang="ru-RU" dirty="0" err="1" smtClean="0"/>
              <a:t>edijileriň</a:t>
            </a:r>
            <a:r>
              <a:rPr lang="ru-RU" dirty="0" smtClean="0"/>
              <a:t> </a:t>
            </a:r>
            <a:r>
              <a:rPr lang="ru-RU" dirty="0" err="1" smtClean="0"/>
              <a:t>hukugyny</a:t>
            </a:r>
            <a:r>
              <a:rPr lang="ru-RU" dirty="0" smtClean="0"/>
              <a:t> </a:t>
            </a:r>
            <a:r>
              <a:rPr lang="ru-RU" dirty="0" err="1" smtClean="0"/>
              <a:t>goramak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ş.m</a:t>
            </a:r>
            <a:r>
              <a:rPr lang="ru-RU" dirty="0" smtClean="0"/>
              <a:t>.); </a:t>
            </a:r>
          </a:p>
          <a:p>
            <a:r>
              <a:rPr lang="ru-RU" dirty="0" smtClean="0"/>
              <a:t>     2) </a:t>
            </a:r>
            <a:r>
              <a:rPr lang="ru-RU" dirty="0" err="1" smtClean="0"/>
              <a:t>ykdysady</a:t>
            </a:r>
            <a:r>
              <a:rPr lang="ru-RU" dirty="0" smtClean="0"/>
              <a:t> </a:t>
            </a:r>
            <a:r>
              <a:rPr lang="ru-RU" dirty="0" err="1" smtClean="0"/>
              <a:t>durnuklylygy</a:t>
            </a:r>
            <a:r>
              <a:rPr lang="ru-RU" dirty="0" smtClean="0"/>
              <a:t> </a:t>
            </a:r>
            <a:r>
              <a:rPr lang="ru-RU" dirty="0" err="1" smtClean="0"/>
              <a:t>saklamak</a:t>
            </a:r>
            <a:r>
              <a:rPr lang="ru-RU" dirty="0" smtClean="0"/>
              <a:t> (</a:t>
            </a:r>
            <a:r>
              <a:rPr lang="ru-RU" dirty="0" err="1" smtClean="0"/>
              <a:t>hümmetsizlenmege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işsizlige</a:t>
            </a:r>
            <a:r>
              <a:rPr lang="ru-RU" dirty="0" smtClean="0"/>
              <a:t> </a:t>
            </a:r>
            <a:r>
              <a:rPr lang="ru-RU" dirty="0" err="1" smtClean="0"/>
              <a:t>garşy</a:t>
            </a:r>
            <a:r>
              <a:rPr lang="ru-RU" dirty="0" smtClean="0"/>
              <a:t> </a:t>
            </a:r>
            <a:r>
              <a:rPr lang="ru-RU" dirty="0" err="1" smtClean="0"/>
              <a:t>degişli</a:t>
            </a:r>
            <a:r>
              <a:rPr lang="ru-RU" dirty="0" smtClean="0"/>
              <a:t> </a:t>
            </a:r>
            <a:r>
              <a:rPr lang="ru-RU" dirty="0" err="1" smtClean="0"/>
              <a:t>işleriň</a:t>
            </a:r>
            <a:r>
              <a:rPr lang="ru-RU" dirty="0" smtClean="0"/>
              <a:t> </a:t>
            </a:r>
            <a:r>
              <a:rPr lang="ru-RU" dirty="0" err="1" smtClean="0"/>
              <a:t>alnyp</a:t>
            </a:r>
            <a:r>
              <a:rPr lang="ru-RU" dirty="0" smtClean="0"/>
              <a:t> </a:t>
            </a:r>
            <a:r>
              <a:rPr lang="ru-RU" dirty="0" err="1" smtClean="0"/>
              <a:t>barylmagy</a:t>
            </a:r>
            <a:r>
              <a:rPr lang="ru-RU" dirty="0" smtClean="0"/>
              <a:t>, </a:t>
            </a:r>
            <a:r>
              <a:rPr lang="ru-RU" dirty="0" err="1" smtClean="0"/>
              <a:t>durnukly</a:t>
            </a:r>
            <a:r>
              <a:rPr lang="ru-RU" dirty="0" smtClean="0"/>
              <a:t> </a:t>
            </a:r>
            <a:r>
              <a:rPr lang="ru-RU" dirty="0" err="1" smtClean="0"/>
              <a:t>ykdysady</a:t>
            </a:r>
            <a:r>
              <a:rPr lang="ru-RU" dirty="0" smtClean="0"/>
              <a:t> </a:t>
            </a:r>
            <a:r>
              <a:rPr lang="ru-RU" dirty="0" err="1" smtClean="0"/>
              <a:t>ösüşiň</a:t>
            </a:r>
            <a:r>
              <a:rPr lang="ru-RU" dirty="0" smtClean="0"/>
              <a:t> </a:t>
            </a:r>
            <a:r>
              <a:rPr lang="ru-RU" dirty="0" err="1" smtClean="0"/>
              <a:t>üpjün</a:t>
            </a:r>
            <a:r>
              <a:rPr lang="ru-RU" dirty="0" smtClean="0"/>
              <a:t> </a:t>
            </a:r>
            <a:r>
              <a:rPr lang="ru-RU" dirty="0" err="1" smtClean="0"/>
              <a:t>edilmegi</a:t>
            </a:r>
            <a:r>
              <a:rPr lang="ru-RU" dirty="0" smtClean="0"/>
              <a:t>);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3) </a:t>
            </a:r>
            <a:r>
              <a:rPr lang="ru-RU" dirty="0" err="1" smtClean="0"/>
              <a:t>jemgyýetçilik</a:t>
            </a:r>
            <a:r>
              <a:rPr lang="ru-RU" dirty="0" smtClean="0"/>
              <a:t> </a:t>
            </a:r>
            <a:r>
              <a:rPr lang="ru-RU" dirty="0" err="1" smtClean="0"/>
              <a:t>nygmatlarynyň</a:t>
            </a:r>
            <a:r>
              <a:rPr lang="ru-RU" dirty="0" smtClean="0"/>
              <a:t> </a:t>
            </a:r>
            <a:r>
              <a:rPr lang="ru-RU" dirty="0" err="1" smtClean="0"/>
              <a:t>öndürilmegi</a:t>
            </a:r>
            <a:r>
              <a:rPr lang="ru-RU" dirty="0" smtClean="0"/>
              <a:t> (</a:t>
            </a:r>
            <a:r>
              <a:rPr lang="ru-RU" dirty="0" err="1" smtClean="0"/>
              <a:t>howpsuzlygyň</a:t>
            </a:r>
            <a:r>
              <a:rPr lang="ru-RU" dirty="0" smtClean="0"/>
              <a:t>, </a:t>
            </a:r>
            <a:r>
              <a:rPr lang="ru-RU" dirty="0" err="1" smtClean="0"/>
              <a:t>tertip-düzgüniň</a:t>
            </a:r>
            <a:r>
              <a:rPr lang="ru-RU" dirty="0" smtClean="0"/>
              <a:t>, </a:t>
            </a:r>
            <a:r>
              <a:rPr lang="ru-RU" dirty="0" err="1" smtClean="0"/>
              <a:t>bilimiň</a:t>
            </a:r>
            <a:r>
              <a:rPr lang="ru-RU" dirty="0" smtClean="0"/>
              <a:t>, </a:t>
            </a:r>
            <a:r>
              <a:rPr lang="ru-RU" dirty="0" err="1" smtClean="0"/>
              <a:t>saglygy</a:t>
            </a:r>
            <a:r>
              <a:rPr lang="ru-RU" dirty="0" smtClean="0"/>
              <a:t> </a:t>
            </a:r>
            <a:r>
              <a:rPr lang="ru-RU" dirty="0" err="1" smtClean="0"/>
              <a:t>goraýşyň</a:t>
            </a:r>
            <a:r>
              <a:rPr lang="ru-RU" dirty="0" smtClean="0"/>
              <a:t> </a:t>
            </a:r>
            <a:r>
              <a:rPr lang="ru-RU" dirty="0" err="1" smtClean="0"/>
              <a:t>üpjün</a:t>
            </a:r>
            <a:r>
              <a:rPr lang="ru-RU" dirty="0" smtClean="0"/>
              <a:t> </a:t>
            </a:r>
            <a:r>
              <a:rPr lang="ru-RU" dirty="0" err="1" smtClean="0"/>
              <a:t>edilmegi</a:t>
            </a:r>
            <a:r>
              <a:rPr lang="ru-RU" dirty="0" smtClean="0"/>
              <a:t>, </a:t>
            </a:r>
            <a:r>
              <a:rPr lang="ru-RU" dirty="0" err="1" smtClean="0"/>
              <a:t>düýpli</a:t>
            </a:r>
            <a:r>
              <a:rPr lang="ru-RU" dirty="0" smtClean="0"/>
              <a:t> </a:t>
            </a:r>
            <a:r>
              <a:rPr lang="ru-RU" dirty="0" err="1" smtClean="0"/>
              <a:t>ylymlaryň</a:t>
            </a:r>
            <a:r>
              <a:rPr lang="ru-RU" dirty="0" smtClean="0"/>
              <a:t> </a:t>
            </a:r>
            <a:r>
              <a:rPr lang="ru-RU" dirty="0" err="1" smtClean="0"/>
              <a:t>ösdürilmegi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     4) </a:t>
            </a:r>
            <a:r>
              <a:rPr lang="ru-RU" dirty="0" err="1" smtClean="0"/>
              <a:t>durmuş</a:t>
            </a:r>
            <a:r>
              <a:rPr lang="ru-RU" dirty="0" smtClean="0"/>
              <a:t> </a:t>
            </a:r>
            <a:r>
              <a:rPr lang="ru-RU" dirty="0" err="1" smtClean="0"/>
              <a:t>syýasatyny</a:t>
            </a:r>
            <a:r>
              <a:rPr lang="ru-RU" dirty="0" smtClean="0"/>
              <a:t> </a:t>
            </a:r>
            <a:r>
              <a:rPr lang="ru-RU" dirty="0" err="1" smtClean="0"/>
              <a:t>amala</a:t>
            </a:r>
            <a:r>
              <a:rPr lang="ru-RU" dirty="0" smtClean="0"/>
              <a:t> </a:t>
            </a:r>
            <a:r>
              <a:rPr lang="ru-RU" dirty="0" err="1" smtClean="0"/>
              <a:t>aşyrmak</a:t>
            </a:r>
            <a:r>
              <a:rPr lang="ru-RU" dirty="0" smtClean="0"/>
              <a:t> (</a:t>
            </a:r>
            <a:r>
              <a:rPr lang="ru-RU" dirty="0" err="1" smtClean="0"/>
              <a:t>girdejileri</a:t>
            </a:r>
            <a:r>
              <a:rPr lang="ru-RU" dirty="0" smtClean="0"/>
              <a:t> </a:t>
            </a:r>
            <a:r>
              <a:rPr lang="ru-RU" dirty="0" err="1" smtClean="0"/>
              <a:t>gaýtadan</a:t>
            </a:r>
            <a:r>
              <a:rPr lang="ru-RU" dirty="0" smtClean="0"/>
              <a:t> </a:t>
            </a:r>
            <a:r>
              <a:rPr lang="ru-RU" dirty="0" err="1" smtClean="0"/>
              <a:t>paýlamak</a:t>
            </a:r>
            <a:r>
              <a:rPr lang="ru-RU" dirty="0" smtClean="0"/>
              <a:t> </a:t>
            </a:r>
            <a:r>
              <a:rPr lang="ru-RU" dirty="0" err="1" smtClean="0"/>
              <a:t>arkaly</a:t>
            </a:r>
            <a:r>
              <a:rPr lang="ru-RU" dirty="0" smtClean="0"/>
              <a:t> </a:t>
            </a:r>
            <a:r>
              <a:rPr lang="ru-RU" dirty="0" err="1" smtClean="0"/>
              <a:t>ilatyň</a:t>
            </a:r>
            <a:r>
              <a:rPr lang="ru-RU" dirty="0" smtClean="0"/>
              <a:t> </a:t>
            </a:r>
            <a:r>
              <a:rPr lang="ru-RU" dirty="0" err="1" smtClean="0"/>
              <a:t>az</a:t>
            </a:r>
            <a:r>
              <a:rPr lang="ru-RU" dirty="0" smtClean="0"/>
              <a:t> </a:t>
            </a:r>
            <a:r>
              <a:rPr lang="ru-RU" dirty="0" err="1" smtClean="0"/>
              <a:t>girdejili</a:t>
            </a:r>
            <a:r>
              <a:rPr lang="ru-RU" dirty="0" smtClean="0"/>
              <a:t> </a:t>
            </a:r>
            <a:r>
              <a:rPr lang="ru-RU" dirty="0" err="1" smtClean="0"/>
              <a:t>bölegini</a:t>
            </a:r>
            <a:r>
              <a:rPr lang="ru-RU" dirty="0" smtClean="0"/>
              <a:t> </a:t>
            </a:r>
            <a:r>
              <a:rPr lang="ru-RU" dirty="0" err="1" smtClean="0"/>
              <a:t>durmuş</a:t>
            </a:r>
            <a:r>
              <a:rPr lang="ru-RU" dirty="0" smtClean="0"/>
              <a:t> </a:t>
            </a:r>
            <a:r>
              <a:rPr lang="ru-RU" dirty="0" err="1" smtClean="0"/>
              <a:t>taýdan</a:t>
            </a:r>
            <a:r>
              <a:rPr lang="ru-RU" dirty="0" smtClean="0"/>
              <a:t> </a:t>
            </a:r>
            <a:r>
              <a:rPr lang="ru-RU" dirty="0" err="1" smtClean="0"/>
              <a:t>üpjün</a:t>
            </a:r>
            <a:r>
              <a:rPr lang="ru-RU" dirty="0" smtClean="0"/>
              <a:t> </a:t>
            </a:r>
            <a:r>
              <a:rPr lang="ru-RU" dirty="0" err="1" smtClean="0"/>
              <a:t>etmek</a:t>
            </a:r>
            <a:r>
              <a:rPr lang="ru-RU" dirty="0" smtClean="0"/>
              <a:t>, </a:t>
            </a:r>
            <a:r>
              <a:rPr lang="ru-RU" dirty="0" err="1" smtClean="0"/>
              <a:t>pensiýalaryň</a:t>
            </a:r>
            <a:r>
              <a:rPr lang="ru-RU" dirty="0" smtClean="0"/>
              <a:t>, </a:t>
            </a:r>
            <a:r>
              <a:rPr lang="ru-RU" dirty="0" err="1" smtClean="0"/>
              <a:t>talyp</a:t>
            </a:r>
            <a:r>
              <a:rPr lang="ru-RU" dirty="0" smtClean="0"/>
              <a:t> haklarynyň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kömek</a:t>
            </a:r>
            <a:r>
              <a:rPr lang="ru-RU" dirty="0" smtClean="0"/>
              <a:t> </a:t>
            </a:r>
            <a:r>
              <a:rPr lang="ru-RU" dirty="0" err="1" smtClean="0"/>
              <a:t>pullarynyň</a:t>
            </a:r>
            <a:r>
              <a:rPr lang="ru-RU" dirty="0" smtClean="0"/>
              <a:t> </a:t>
            </a:r>
            <a:r>
              <a:rPr lang="ru-RU" dirty="0" err="1" smtClean="0"/>
              <a:t>tölenmegi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ş.m</a:t>
            </a:r>
            <a:r>
              <a:rPr lang="ru-RU" dirty="0" smtClean="0"/>
              <a:t>.); </a:t>
            </a:r>
          </a:p>
          <a:p>
            <a:r>
              <a:rPr lang="ru-RU" dirty="0" smtClean="0"/>
              <a:t>     5) </a:t>
            </a:r>
            <a:r>
              <a:rPr lang="ru-RU" dirty="0" err="1" smtClean="0"/>
              <a:t>daşky</a:t>
            </a:r>
            <a:r>
              <a:rPr lang="ru-RU" dirty="0" smtClean="0"/>
              <a:t> </a:t>
            </a:r>
            <a:r>
              <a:rPr lang="ru-RU" dirty="0" err="1" smtClean="0"/>
              <a:t>amatsyz</a:t>
            </a:r>
            <a:r>
              <a:rPr lang="ru-RU" dirty="0" smtClean="0"/>
              <a:t> </a:t>
            </a:r>
            <a:r>
              <a:rPr lang="ru-RU" dirty="0" err="1" smtClean="0"/>
              <a:t>netijelere</a:t>
            </a:r>
            <a:r>
              <a:rPr lang="ru-RU" dirty="0" smtClean="0"/>
              <a:t> </a:t>
            </a:r>
            <a:r>
              <a:rPr lang="ru-RU" dirty="0" err="1" smtClean="0"/>
              <a:t>garşy</a:t>
            </a:r>
            <a:r>
              <a:rPr lang="ru-RU" dirty="0" smtClean="0"/>
              <a:t> </a:t>
            </a:r>
            <a:r>
              <a:rPr lang="ru-RU" dirty="0" err="1" smtClean="0"/>
              <a:t>degişli</a:t>
            </a:r>
            <a:r>
              <a:rPr lang="ru-RU" dirty="0" smtClean="0"/>
              <a:t> </a:t>
            </a:r>
            <a:r>
              <a:rPr lang="ru-RU" dirty="0" err="1" smtClean="0"/>
              <a:t>çäreleriň</a:t>
            </a:r>
            <a:r>
              <a:rPr lang="ru-RU" dirty="0" smtClean="0"/>
              <a:t> </a:t>
            </a:r>
            <a:r>
              <a:rPr lang="ru-RU" dirty="0" err="1" smtClean="0"/>
              <a:t>toplumyny</a:t>
            </a:r>
            <a:r>
              <a:rPr lang="ru-RU" dirty="0" smtClean="0"/>
              <a:t>  </a:t>
            </a:r>
            <a:r>
              <a:rPr lang="ru-RU" dirty="0" err="1" smtClean="0"/>
              <a:t>durmuşa</a:t>
            </a:r>
            <a:r>
              <a:rPr lang="ru-RU" dirty="0" smtClean="0"/>
              <a:t> </a:t>
            </a:r>
            <a:r>
              <a:rPr lang="ru-RU" dirty="0" err="1" smtClean="0"/>
              <a:t>geçirmek</a:t>
            </a:r>
            <a:r>
              <a:rPr lang="ru-RU" dirty="0" smtClean="0"/>
              <a:t> (</a:t>
            </a:r>
            <a:r>
              <a:rPr lang="ru-RU" dirty="0" err="1" smtClean="0"/>
              <a:t>ekologiýa</a:t>
            </a:r>
            <a:r>
              <a:rPr lang="ru-RU" dirty="0" smtClean="0"/>
              <a:t> </a:t>
            </a:r>
            <a:r>
              <a:rPr lang="ru-RU" dirty="0" err="1" smtClean="0"/>
              <a:t>syýasaty</a:t>
            </a:r>
            <a:r>
              <a:rPr lang="ru-RU" dirty="0" smtClean="0"/>
              <a:t>, «</a:t>
            </a:r>
            <a:r>
              <a:rPr lang="ru-RU" dirty="0" err="1" smtClean="0"/>
              <a:t>ýaşyl</a:t>
            </a:r>
            <a:r>
              <a:rPr lang="ru-RU" dirty="0" smtClean="0"/>
              <a:t> </a:t>
            </a:r>
            <a:r>
              <a:rPr lang="ru-RU" dirty="0" err="1" smtClean="0"/>
              <a:t>ykdysadyýetiň</a:t>
            </a:r>
            <a:r>
              <a:rPr lang="ru-RU" dirty="0" smtClean="0"/>
              <a:t>» </a:t>
            </a:r>
            <a:r>
              <a:rPr lang="ru-RU" dirty="0" err="1" smtClean="0"/>
              <a:t>emele</a:t>
            </a:r>
            <a:r>
              <a:rPr lang="ru-RU" dirty="0" smtClean="0"/>
              <a:t> </a:t>
            </a:r>
            <a:r>
              <a:rPr lang="ru-RU" dirty="0" err="1" smtClean="0"/>
              <a:t>gelmegi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ş.m</a:t>
            </a:r>
            <a:r>
              <a:rPr lang="ru-RU" dirty="0" smtClean="0"/>
              <a:t>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u="sng" dirty="0" err="1" smtClean="0"/>
              <a:t>Salgydyň</a:t>
            </a:r>
            <a:r>
              <a:rPr lang="ru-RU" u="sng" dirty="0" smtClean="0"/>
              <a:t> </a:t>
            </a:r>
            <a:r>
              <a:rPr lang="ru-RU" b="1" u="sng" dirty="0" err="1" smtClean="0"/>
              <a:t>ykdysady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mazmuny</a:t>
            </a:r>
            <a:r>
              <a:rPr lang="ru-RU" u="sng" dirty="0" smtClean="0"/>
              <a:t> </a:t>
            </a:r>
            <a:r>
              <a:rPr lang="ru-RU" u="sng" dirty="0" err="1" smtClean="0"/>
              <a:t>aşakdaky</a:t>
            </a:r>
            <a:r>
              <a:rPr lang="ru-RU" u="sng" dirty="0" smtClean="0"/>
              <a:t> </a:t>
            </a:r>
            <a:r>
              <a:rPr lang="ru-RU" u="sng" dirty="0" err="1" smtClean="0"/>
              <a:t>bölümler</a:t>
            </a:r>
            <a:r>
              <a:rPr lang="ru-RU" u="sng" dirty="0" smtClean="0"/>
              <a:t> </a:t>
            </a:r>
            <a:r>
              <a:rPr lang="ru-RU" u="sng" dirty="0" err="1" smtClean="0"/>
              <a:t>arkaly</a:t>
            </a:r>
            <a:r>
              <a:rPr lang="ru-RU" u="sng" dirty="0" smtClean="0"/>
              <a:t> </a:t>
            </a:r>
            <a:r>
              <a:rPr lang="ru-RU" u="sng" dirty="0" err="1" smtClean="0"/>
              <a:t>düşündirilýär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    – </a:t>
            </a:r>
            <a:r>
              <a:rPr lang="ru-RU" dirty="0" err="1" smtClean="0"/>
              <a:t>jemi</a:t>
            </a:r>
            <a:r>
              <a:rPr lang="ru-RU" dirty="0" smtClean="0"/>
              <a:t> </a:t>
            </a:r>
            <a:r>
              <a:rPr lang="ru-RU" dirty="0" err="1" smtClean="0"/>
              <a:t>içerki</a:t>
            </a:r>
            <a:r>
              <a:rPr lang="ru-RU" dirty="0" smtClean="0"/>
              <a:t> </a:t>
            </a:r>
            <a:r>
              <a:rPr lang="ru-RU" dirty="0" err="1" smtClean="0"/>
              <a:t>önümiň</a:t>
            </a:r>
            <a:r>
              <a:rPr lang="ru-RU" dirty="0" smtClean="0"/>
              <a:t> </a:t>
            </a:r>
            <a:r>
              <a:rPr lang="ru-RU" dirty="0" err="1" smtClean="0"/>
              <a:t>bir</a:t>
            </a:r>
            <a:r>
              <a:rPr lang="ru-RU" dirty="0" smtClean="0"/>
              <a:t> </a:t>
            </a:r>
            <a:r>
              <a:rPr lang="ru-RU" dirty="0" err="1" smtClean="0"/>
              <a:t>bölegi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önümiň</a:t>
            </a:r>
            <a:r>
              <a:rPr lang="ru-RU" dirty="0" smtClean="0"/>
              <a:t> (</a:t>
            </a:r>
            <a:r>
              <a:rPr lang="ru-RU" dirty="0" err="1" smtClean="0"/>
              <a:t>işiň</a:t>
            </a:r>
            <a:r>
              <a:rPr lang="ru-RU" dirty="0" smtClean="0"/>
              <a:t>, </a:t>
            </a:r>
            <a:r>
              <a:rPr lang="ru-RU" dirty="0" err="1" smtClean="0"/>
              <a:t>hyzmatyň</a:t>
            </a:r>
            <a:r>
              <a:rPr lang="ru-RU" dirty="0" smtClean="0"/>
              <a:t>) </a:t>
            </a:r>
            <a:r>
              <a:rPr lang="ru-RU" dirty="0" err="1" smtClean="0"/>
              <a:t>özüne</a:t>
            </a:r>
            <a:r>
              <a:rPr lang="ru-RU" dirty="0" smtClean="0"/>
              <a:t> </a:t>
            </a:r>
            <a:r>
              <a:rPr lang="ru-RU" dirty="0" err="1" smtClean="0"/>
              <a:t>düşýän</a:t>
            </a:r>
            <a:r>
              <a:rPr lang="ru-RU" dirty="0" smtClean="0"/>
              <a:t> </a:t>
            </a:r>
            <a:r>
              <a:rPr lang="ru-RU" dirty="0" err="1" smtClean="0"/>
              <a:t>gymmatynyň</a:t>
            </a:r>
            <a:r>
              <a:rPr lang="ru-RU" dirty="0" smtClean="0"/>
              <a:t> </a:t>
            </a:r>
            <a:r>
              <a:rPr lang="ru-RU" dirty="0" err="1" smtClean="0"/>
              <a:t>bir</a:t>
            </a:r>
            <a:r>
              <a:rPr lang="ru-RU" dirty="0" smtClean="0"/>
              <a:t> </a:t>
            </a:r>
            <a:r>
              <a:rPr lang="ru-RU" dirty="0" err="1" smtClean="0"/>
              <a:t>bölegi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peýdanyň</a:t>
            </a:r>
            <a:r>
              <a:rPr lang="ru-RU" dirty="0" smtClean="0"/>
              <a:t> </a:t>
            </a:r>
            <a:r>
              <a:rPr lang="ru-RU" dirty="0" err="1" smtClean="0"/>
              <a:t>bir</a:t>
            </a:r>
            <a:r>
              <a:rPr lang="ru-RU" dirty="0" smtClean="0"/>
              <a:t> </a:t>
            </a:r>
            <a:r>
              <a:rPr lang="ru-RU" dirty="0" err="1" smtClean="0"/>
              <a:t>bölegi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– </a:t>
            </a:r>
            <a:r>
              <a:rPr lang="ru-RU" dirty="0" err="1" smtClean="0"/>
              <a:t>işgäriň</a:t>
            </a:r>
            <a:r>
              <a:rPr lang="ru-RU" dirty="0" smtClean="0"/>
              <a:t> </a:t>
            </a:r>
            <a:r>
              <a:rPr lang="ru-RU" dirty="0" err="1" smtClean="0"/>
              <a:t>şahsy</a:t>
            </a:r>
            <a:r>
              <a:rPr lang="ru-RU" dirty="0" smtClean="0"/>
              <a:t> </a:t>
            </a:r>
            <a:r>
              <a:rPr lang="ru-RU" dirty="0" err="1" smtClean="0"/>
              <a:t>girdejisiniň</a:t>
            </a:r>
            <a:r>
              <a:rPr lang="ru-RU" dirty="0" smtClean="0"/>
              <a:t> </a:t>
            </a:r>
            <a:r>
              <a:rPr lang="ru-RU" dirty="0" err="1" smtClean="0"/>
              <a:t>bir</a:t>
            </a:r>
            <a:r>
              <a:rPr lang="ru-RU" dirty="0" smtClean="0"/>
              <a:t> </a:t>
            </a:r>
            <a:r>
              <a:rPr lang="ru-RU" dirty="0" err="1" smtClean="0"/>
              <a:t>bölegi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Salgyt</a:t>
            </a:r>
            <a:r>
              <a:rPr lang="ru-RU" b="1" dirty="0" smtClean="0"/>
              <a:t> </a:t>
            </a:r>
            <a:r>
              <a:rPr lang="ru-RU" b="1" dirty="0" err="1" smtClean="0"/>
              <a:t>ulgamy</a:t>
            </a:r>
            <a:r>
              <a:rPr lang="ru-RU" b="1" dirty="0" smtClean="0"/>
              <a:t> – </a:t>
            </a:r>
            <a:r>
              <a:rPr lang="ru-RU" b="1" dirty="0" err="1" smtClean="0"/>
              <a:t>bu</a:t>
            </a:r>
            <a:r>
              <a:rPr lang="ru-RU" b="1" dirty="0" smtClean="0"/>
              <a:t> </a:t>
            </a:r>
            <a:r>
              <a:rPr lang="ru-RU" b="1" dirty="0" err="1" smtClean="0"/>
              <a:t>döwlet</a:t>
            </a:r>
            <a:r>
              <a:rPr lang="ru-RU" b="1" dirty="0" smtClean="0"/>
              <a:t> </a:t>
            </a:r>
            <a:r>
              <a:rPr lang="ru-RU" b="1" dirty="0" err="1" smtClean="0"/>
              <a:t>tarapyndan</a:t>
            </a:r>
            <a:r>
              <a:rPr lang="ru-RU" b="1" dirty="0" smtClean="0"/>
              <a:t> </a:t>
            </a:r>
            <a:r>
              <a:rPr lang="ru-RU" b="1" dirty="0" err="1" smtClean="0"/>
              <a:t>kesgitlenen</a:t>
            </a:r>
            <a:r>
              <a:rPr lang="ru-RU" b="1" dirty="0" smtClean="0"/>
              <a:t> </a:t>
            </a:r>
            <a:r>
              <a:rPr lang="ru-RU" b="1" dirty="0" err="1" smtClean="0"/>
              <a:t>salgyt</a:t>
            </a:r>
            <a:r>
              <a:rPr lang="ru-RU" b="1" dirty="0" smtClean="0"/>
              <a:t> </a:t>
            </a:r>
            <a:r>
              <a:rPr lang="ru-RU" b="1" dirty="0" err="1" smtClean="0"/>
              <a:t>salmagyň</a:t>
            </a:r>
            <a:r>
              <a:rPr lang="ru-RU" b="1" dirty="0" smtClean="0"/>
              <a:t> </a:t>
            </a:r>
            <a:r>
              <a:rPr lang="ru-RU" b="1" dirty="0" err="1" smtClean="0"/>
              <a:t>şertleriniň</a:t>
            </a:r>
            <a:r>
              <a:rPr lang="ru-RU" b="1" dirty="0" smtClean="0"/>
              <a:t> </a:t>
            </a:r>
            <a:r>
              <a:rPr lang="ru-RU" b="1" dirty="0" err="1" smtClean="0"/>
              <a:t>jemidir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/>
          <a:lstStyle/>
          <a:p>
            <a:r>
              <a:rPr lang="ru-RU" u="sng" dirty="0" err="1" smtClean="0"/>
              <a:t>Salgyt</a:t>
            </a:r>
            <a:r>
              <a:rPr lang="ru-RU" u="sng" dirty="0" smtClean="0"/>
              <a:t> </a:t>
            </a:r>
            <a:r>
              <a:rPr lang="ru-RU" u="sng" dirty="0" err="1" smtClean="0"/>
              <a:t>ulgamy</a:t>
            </a:r>
            <a:r>
              <a:rPr lang="ru-RU" u="sng" dirty="0" smtClean="0"/>
              <a:t> </a:t>
            </a:r>
            <a:r>
              <a:rPr lang="ru-RU" u="sng" dirty="0" err="1" smtClean="0"/>
              <a:t>aşakdaky</a:t>
            </a:r>
            <a:r>
              <a:rPr lang="ru-RU" u="sng" dirty="0" smtClean="0"/>
              <a:t> </a:t>
            </a:r>
            <a:r>
              <a:rPr lang="ru-RU" b="1" u="sng" dirty="0" err="1" smtClean="0"/>
              <a:t>wezipeleri</a:t>
            </a:r>
            <a:r>
              <a:rPr lang="ru-RU" u="sng" dirty="0" smtClean="0"/>
              <a:t> </a:t>
            </a:r>
            <a:r>
              <a:rPr lang="ru-RU" u="sng" dirty="0" err="1" smtClean="0"/>
              <a:t>ýerine</a:t>
            </a:r>
            <a:r>
              <a:rPr lang="ru-RU" u="sng" dirty="0" smtClean="0"/>
              <a:t> </a:t>
            </a:r>
            <a:r>
              <a:rPr lang="ru-RU" u="sng" dirty="0" err="1" smtClean="0"/>
              <a:t>ýetirýär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  – </a:t>
            </a:r>
            <a:r>
              <a:rPr lang="ru-RU" dirty="0" err="1" smtClean="0"/>
              <a:t>toplaýyş</a:t>
            </a:r>
            <a:r>
              <a:rPr lang="ru-RU" dirty="0" smtClean="0"/>
              <a:t> (</a:t>
            </a:r>
            <a:r>
              <a:rPr lang="ru-RU" dirty="0" err="1" smtClean="0"/>
              <a:t>fiskal</a:t>
            </a:r>
            <a:r>
              <a:rPr lang="ru-RU" dirty="0" smtClean="0"/>
              <a:t>) </a:t>
            </a:r>
            <a:r>
              <a:rPr lang="ru-RU" dirty="0" err="1" smtClean="0"/>
              <a:t>wezipesi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– </a:t>
            </a:r>
            <a:r>
              <a:rPr lang="ru-RU" dirty="0" err="1" smtClean="0"/>
              <a:t>ykdysady</a:t>
            </a:r>
            <a:r>
              <a:rPr lang="ru-RU" dirty="0" smtClean="0"/>
              <a:t> (</a:t>
            </a:r>
            <a:r>
              <a:rPr lang="ru-RU" dirty="0" err="1" smtClean="0"/>
              <a:t>kadalaşdyryş</a:t>
            </a:r>
            <a:r>
              <a:rPr lang="ru-RU" dirty="0" smtClean="0"/>
              <a:t>) </a:t>
            </a:r>
            <a:r>
              <a:rPr lang="ru-RU" dirty="0" err="1" smtClean="0"/>
              <a:t>wezipe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– </a:t>
            </a:r>
            <a:r>
              <a:rPr lang="ru-RU" dirty="0" err="1" smtClean="0"/>
              <a:t>gözegçilik</a:t>
            </a:r>
            <a:r>
              <a:rPr lang="ru-RU" dirty="0" smtClean="0"/>
              <a:t> </a:t>
            </a:r>
            <a:r>
              <a:rPr lang="ru-RU" dirty="0" err="1" smtClean="0"/>
              <a:t>wezipesi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ru-RU" u="sng" dirty="0" err="1" smtClean="0"/>
              <a:t>Salgyt</a:t>
            </a:r>
            <a:r>
              <a:rPr lang="ru-RU" u="sng" dirty="0" smtClean="0"/>
              <a:t>  </a:t>
            </a:r>
            <a:r>
              <a:rPr lang="ru-RU" u="sng" dirty="0" err="1" smtClean="0"/>
              <a:t>kadalaşdyrylyşynyň</a:t>
            </a:r>
            <a:r>
              <a:rPr lang="ru-RU" u="sng" dirty="0" smtClean="0"/>
              <a:t> </a:t>
            </a:r>
            <a:r>
              <a:rPr lang="ru-RU" u="sng" dirty="0" err="1" smtClean="0"/>
              <a:t>gurallary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salgydyň</a:t>
            </a:r>
            <a:r>
              <a:rPr lang="en-US" dirty="0" smtClean="0"/>
              <a:t> </a:t>
            </a:r>
            <a:r>
              <a:rPr lang="ru-RU" dirty="0" err="1" smtClean="0"/>
              <a:t>derejeleri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–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ýeňillikleri</a:t>
            </a:r>
            <a:r>
              <a:rPr lang="ru-RU" dirty="0" smtClean="0"/>
              <a:t>. 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ru-RU" u="sng" dirty="0" err="1" smtClean="0"/>
              <a:t>Salgyt</a:t>
            </a:r>
            <a:r>
              <a:rPr lang="ru-RU" u="sng" dirty="0" smtClean="0"/>
              <a:t> </a:t>
            </a:r>
            <a:r>
              <a:rPr lang="ru-RU" u="sng" dirty="0" err="1" smtClean="0"/>
              <a:t>ulgamy</a:t>
            </a:r>
            <a:r>
              <a:rPr lang="ru-RU" u="sng" dirty="0" smtClean="0"/>
              <a:t> </a:t>
            </a:r>
            <a:r>
              <a:rPr lang="ru-RU" u="sng" dirty="0" err="1" smtClean="0"/>
              <a:t>aşakdaky</a:t>
            </a:r>
            <a:r>
              <a:rPr lang="ru-RU" u="sng" dirty="0" smtClean="0"/>
              <a:t> </a:t>
            </a:r>
            <a:r>
              <a:rPr lang="ru-RU" u="sng" dirty="0" err="1" smtClean="0"/>
              <a:t>bölümleri</a:t>
            </a:r>
            <a:r>
              <a:rPr lang="ru-RU" u="sng" dirty="0" smtClean="0"/>
              <a:t> </a:t>
            </a:r>
            <a:r>
              <a:rPr lang="ru-RU" u="sng" dirty="0" err="1" smtClean="0"/>
              <a:t>öz</a:t>
            </a:r>
            <a:r>
              <a:rPr lang="ru-RU" u="sng" dirty="0" smtClean="0"/>
              <a:t> </a:t>
            </a:r>
            <a:r>
              <a:rPr lang="ru-RU" u="sng" dirty="0" err="1" smtClean="0"/>
              <a:t>içine</a:t>
            </a:r>
            <a:r>
              <a:rPr lang="ru-RU" u="sng" dirty="0" smtClean="0"/>
              <a:t> </a:t>
            </a:r>
            <a:r>
              <a:rPr lang="ru-RU" u="sng" dirty="0" err="1" smtClean="0"/>
              <a:t>alýar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  1)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salmagyň</a:t>
            </a:r>
            <a:r>
              <a:rPr lang="ru-RU" dirty="0" smtClean="0"/>
              <a:t> </a:t>
            </a:r>
            <a:r>
              <a:rPr lang="ru-RU" dirty="0" err="1" smtClean="0"/>
              <a:t>subýekti</a:t>
            </a:r>
            <a:r>
              <a:rPr lang="ru-RU" dirty="0" smtClean="0"/>
              <a:t> (</a:t>
            </a:r>
            <a:r>
              <a:rPr lang="ru-RU" dirty="0" err="1" smtClean="0"/>
              <a:t>kimiň</a:t>
            </a:r>
            <a:r>
              <a:rPr lang="ru-RU" dirty="0" smtClean="0"/>
              <a:t>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tölemelidigini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  2)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salmagyň</a:t>
            </a:r>
            <a:r>
              <a:rPr lang="ru-RU" dirty="0" smtClean="0"/>
              <a:t> </a:t>
            </a:r>
            <a:r>
              <a:rPr lang="ru-RU" dirty="0" err="1" smtClean="0"/>
              <a:t>obýekti</a:t>
            </a:r>
            <a:r>
              <a:rPr lang="ru-RU" dirty="0" smtClean="0"/>
              <a:t> (</a:t>
            </a:r>
            <a:r>
              <a:rPr lang="ru-RU" dirty="0" err="1" smtClean="0"/>
              <a:t>nämä</a:t>
            </a:r>
            <a:r>
              <a:rPr lang="ru-RU" dirty="0" smtClean="0"/>
              <a:t>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salynýandygyny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  3) </a:t>
            </a:r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derejesi</a:t>
            </a:r>
            <a:r>
              <a:rPr lang="ru-RU" dirty="0" smtClean="0"/>
              <a:t> (</a:t>
            </a:r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möçberi</a:t>
            </a:r>
            <a:r>
              <a:rPr lang="ru-RU" dirty="0" smtClean="0"/>
              <a:t> </a:t>
            </a:r>
            <a:r>
              <a:rPr lang="ru-RU" dirty="0" err="1" smtClean="0"/>
              <a:t>hasaplanýan</a:t>
            </a:r>
            <a:r>
              <a:rPr lang="ru-RU" dirty="0" smtClean="0"/>
              <a:t> </a:t>
            </a:r>
            <a:r>
              <a:rPr lang="ru-RU" dirty="0" err="1" smtClean="0"/>
              <a:t>göterim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err="1" smtClean="0"/>
              <a:t>Salgyt</a:t>
            </a:r>
            <a:r>
              <a:rPr lang="ru-RU" u="sng" dirty="0" smtClean="0"/>
              <a:t> </a:t>
            </a:r>
            <a:r>
              <a:rPr lang="ru-RU" u="sng" dirty="0" err="1" smtClean="0"/>
              <a:t>ulgamyny</a:t>
            </a:r>
            <a:r>
              <a:rPr lang="ru-RU" u="sng" dirty="0" smtClean="0"/>
              <a:t> </a:t>
            </a:r>
            <a:r>
              <a:rPr lang="ru-RU" u="sng" dirty="0" err="1" smtClean="0"/>
              <a:t>häsiýetlendirýän</a:t>
            </a:r>
            <a:r>
              <a:rPr lang="ru-RU" u="sng" dirty="0" smtClean="0"/>
              <a:t> </a:t>
            </a:r>
            <a:r>
              <a:rPr lang="ru-RU" u="sng" dirty="0" err="1" smtClean="0"/>
              <a:t>ykdysady</a:t>
            </a:r>
            <a:r>
              <a:rPr lang="ru-RU" u="sng" dirty="0" smtClean="0"/>
              <a:t> </a:t>
            </a:r>
            <a:r>
              <a:rPr lang="ru-RU" u="sng" dirty="0" err="1" smtClean="0"/>
              <a:t>görkezijiler</a:t>
            </a:r>
            <a:r>
              <a:rPr lang="ru-RU" u="sng" dirty="0" smtClean="0"/>
              <a:t>: </a:t>
            </a:r>
            <a:endParaRPr lang="ru-RU" dirty="0" smtClean="0"/>
          </a:p>
          <a:p>
            <a:r>
              <a:rPr lang="ru-RU" dirty="0" smtClean="0"/>
              <a:t>  – </a:t>
            </a:r>
            <a:r>
              <a:rPr lang="ru-RU" dirty="0" err="1" smtClean="0"/>
              <a:t>salgytlaryň</a:t>
            </a:r>
            <a:r>
              <a:rPr lang="ru-RU" dirty="0" smtClean="0"/>
              <a:t> </a:t>
            </a:r>
            <a:r>
              <a:rPr lang="ru-RU" dirty="0" err="1" smtClean="0"/>
              <a:t>jemi</a:t>
            </a:r>
            <a:r>
              <a:rPr lang="ru-RU" dirty="0" smtClean="0"/>
              <a:t> </a:t>
            </a:r>
            <a:r>
              <a:rPr lang="ru-RU" dirty="0" err="1" smtClean="0"/>
              <a:t>içerki</a:t>
            </a:r>
            <a:r>
              <a:rPr lang="ru-RU" dirty="0" smtClean="0"/>
              <a:t> </a:t>
            </a:r>
            <a:r>
              <a:rPr lang="ru-RU" dirty="0" err="1" smtClean="0"/>
              <a:t>önümdäki</a:t>
            </a:r>
            <a:r>
              <a:rPr lang="ru-RU" dirty="0" smtClean="0"/>
              <a:t> </a:t>
            </a:r>
            <a:r>
              <a:rPr lang="ru-RU" dirty="0" err="1" smtClean="0"/>
              <a:t>paýy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göni</a:t>
            </a:r>
            <a:r>
              <a:rPr lang="ru-RU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gytaklaýyn</a:t>
            </a:r>
            <a:r>
              <a:rPr lang="en-US" dirty="0" smtClean="0"/>
              <a:t> </a:t>
            </a:r>
            <a:r>
              <a:rPr lang="ru-RU" dirty="0" err="1" smtClean="0"/>
              <a:t>salgytlaryň</a:t>
            </a:r>
            <a:r>
              <a:rPr lang="en-US" dirty="0" smtClean="0"/>
              <a:t> </a:t>
            </a:r>
            <a:r>
              <a:rPr lang="ru-RU" dirty="0" err="1" smtClean="0"/>
              <a:t>gatnaşygy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–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salmagyň</a:t>
            </a:r>
            <a:r>
              <a:rPr lang="ru-RU" dirty="0" smtClean="0"/>
              <a:t> </a:t>
            </a:r>
            <a:r>
              <a:rPr lang="ru-RU" dirty="0" err="1" smtClean="0"/>
              <a:t>çeýeligi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jemi</a:t>
            </a:r>
            <a:r>
              <a:rPr lang="ru-RU" dirty="0" smtClean="0"/>
              <a:t> </a:t>
            </a:r>
            <a:r>
              <a:rPr lang="ru-RU" dirty="0" err="1" smtClean="0"/>
              <a:t>içerki</a:t>
            </a:r>
            <a:r>
              <a:rPr lang="ru-RU" dirty="0" smtClean="0"/>
              <a:t> </a:t>
            </a:r>
            <a:r>
              <a:rPr lang="ru-RU" dirty="0" err="1" smtClean="0"/>
              <a:t>önümiň</a:t>
            </a:r>
            <a:r>
              <a:rPr lang="ru-RU" dirty="0" smtClean="0"/>
              <a:t> 1% </a:t>
            </a:r>
            <a:r>
              <a:rPr lang="ru-RU" dirty="0" err="1" smtClean="0"/>
              <a:t>üýtgeýän</a:t>
            </a:r>
            <a:r>
              <a:rPr lang="ru-RU" dirty="0" smtClean="0"/>
              <a:t> </a:t>
            </a:r>
            <a:r>
              <a:rPr lang="ru-RU" dirty="0" err="1" smtClean="0"/>
              <a:t>ýagdaýynda</a:t>
            </a:r>
            <a:r>
              <a:rPr lang="ru-RU" dirty="0" smtClean="0"/>
              <a:t>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girdejileriniň</a:t>
            </a:r>
            <a:r>
              <a:rPr lang="ru-RU" dirty="0" smtClean="0"/>
              <a:t> </a:t>
            </a:r>
            <a:r>
              <a:rPr lang="ru-RU" dirty="0" err="1" smtClean="0"/>
              <a:t>näçe</a:t>
            </a:r>
            <a:r>
              <a:rPr lang="ru-RU" dirty="0" smtClean="0"/>
              <a:t> </a:t>
            </a:r>
            <a:r>
              <a:rPr lang="ru-RU" dirty="0" err="1" smtClean="0"/>
              <a:t>göterim</a:t>
            </a:r>
            <a:r>
              <a:rPr lang="ru-RU" dirty="0" smtClean="0"/>
              <a:t> </a:t>
            </a:r>
            <a:r>
              <a:rPr lang="ru-RU" dirty="0" err="1" smtClean="0"/>
              <a:t>üýtgeýändigini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– </a:t>
            </a:r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derejesiniň</a:t>
            </a:r>
            <a:r>
              <a:rPr lang="ru-RU" dirty="0" smtClean="0"/>
              <a:t> </a:t>
            </a:r>
            <a:r>
              <a:rPr lang="ru-RU" dirty="0" err="1" smtClean="0"/>
              <a:t>netijeliligi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töleýjiniň</a:t>
            </a:r>
            <a:r>
              <a:rPr lang="ru-RU" dirty="0" smtClean="0"/>
              <a:t> </a:t>
            </a:r>
            <a:r>
              <a:rPr lang="ru-RU" dirty="0" err="1" smtClean="0"/>
              <a:t>girdejisinde</a:t>
            </a:r>
            <a:r>
              <a:rPr lang="ru-RU" dirty="0" smtClean="0"/>
              <a:t> </a:t>
            </a:r>
            <a:r>
              <a:rPr lang="ru-RU" dirty="0" err="1" smtClean="0"/>
              <a:t>salgytlaryň</a:t>
            </a:r>
            <a:r>
              <a:rPr lang="ru-RU" dirty="0" smtClean="0"/>
              <a:t> </a:t>
            </a:r>
            <a:r>
              <a:rPr lang="ru-RU" dirty="0" err="1" smtClean="0"/>
              <a:t>paýyny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– </a:t>
            </a:r>
            <a:r>
              <a:rPr lang="ru-RU" dirty="0" err="1" smtClean="0"/>
              <a:t>goşmaça</a:t>
            </a:r>
            <a:r>
              <a:rPr lang="ru-RU" dirty="0" smtClean="0"/>
              <a:t> </a:t>
            </a:r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derejesi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goşmaça</a:t>
            </a:r>
            <a:r>
              <a:rPr lang="ru-RU" dirty="0" smtClean="0"/>
              <a:t> </a:t>
            </a:r>
            <a:r>
              <a:rPr lang="ru-RU" dirty="0" err="1" smtClean="0"/>
              <a:t>alnan</a:t>
            </a:r>
            <a:r>
              <a:rPr lang="ru-RU" dirty="0" smtClean="0"/>
              <a:t> </a:t>
            </a:r>
            <a:r>
              <a:rPr lang="ru-RU" dirty="0" err="1" smtClean="0"/>
              <a:t>girdejiniň</a:t>
            </a:r>
            <a:r>
              <a:rPr lang="ru-RU" dirty="0" smtClean="0"/>
              <a:t> </a:t>
            </a:r>
            <a:r>
              <a:rPr lang="ru-RU" dirty="0" err="1" smtClean="0"/>
              <a:t>näçe</a:t>
            </a:r>
            <a:r>
              <a:rPr lang="ru-RU" dirty="0" smtClean="0"/>
              <a:t> </a:t>
            </a:r>
            <a:r>
              <a:rPr lang="ru-RU" dirty="0" err="1" smtClean="0"/>
              <a:t>böleginiň</a:t>
            </a:r>
            <a:r>
              <a:rPr lang="ru-RU" dirty="0" smtClean="0"/>
              <a:t> </a:t>
            </a:r>
            <a:r>
              <a:rPr lang="ru-RU" dirty="0" err="1" smtClean="0"/>
              <a:t>salgytlary</a:t>
            </a:r>
            <a:r>
              <a:rPr lang="ru-RU" dirty="0" smtClean="0"/>
              <a:t> </a:t>
            </a:r>
            <a:r>
              <a:rPr lang="ru-RU" dirty="0" err="1" smtClean="0"/>
              <a:t>tölemeklige</a:t>
            </a:r>
            <a:r>
              <a:rPr lang="ru-RU" dirty="0" smtClean="0"/>
              <a:t> </a:t>
            </a:r>
            <a:r>
              <a:rPr lang="ru-RU" dirty="0" err="1" smtClean="0"/>
              <a:t>gidýändigini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tölenýän</a:t>
            </a:r>
            <a:r>
              <a:rPr lang="ru-RU" dirty="0" smtClean="0"/>
              <a:t> </a:t>
            </a:r>
            <a:r>
              <a:rPr lang="ru-RU" dirty="0" err="1" smtClean="0"/>
              <a:t>möçber</a:t>
            </a:r>
            <a:r>
              <a:rPr lang="ru-RU" dirty="0" smtClean="0"/>
              <a:t> </a:t>
            </a:r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binýady</a:t>
            </a:r>
            <a:r>
              <a:rPr lang="ru-RU" dirty="0" smtClean="0"/>
              <a:t> </a:t>
            </a:r>
            <a:r>
              <a:rPr lang="ru-RU" dirty="0" err="1" smtClean="0"/>
              <a:t>diýlip</a:t>
            </a:r>
            <a:r>
              <a:rPr lang="ru-RU" dirty="0" smtClean="0"/>
              <a:t> </a:t>
            </a:r>
            <a:r>
              <a:rPr lang="ru-RU" dirty="0" err="1" smtClean="0"/>
              <a:t>atlandyrylýar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möçberi</a:t>
            </a:r>
            <a:r>
              <a:rPr lang="ru-RU" dirty="0" smtClean="0"/>
              <a:t> (T)</a:t>
            </a:r>
            <a:endParaRPr lang="en-US" dirty="0" smtClean="0"/>
          </a:p>
          <a:p>
            <a:r>
              <a:rPr lang="ru-RU" dirty="0" err="1" smtClean="0"/>
              <a:t>salgyt</a:t>
            </a:r>
            <a:r>
              <a:rPr lang="ru-RU" dirty="0" smtClean="0"/>
              <a:t> </a:t>
            </a:r>
            <a:r>
              <a:rPr lang="ru-RU" dirty="0" err="1" smtClean="0"/>
              <a:t>salynýan</a:t>
            </a:r>
            <a:r>
              <a:rPr lang="ru-RU" dirty="0" smtClean="0"/>
              <a:t> </a:t>
            </a:r>
            <a:r>
              <a:rPr lang="ru-RU" dirty="0" err="1" smtClean="0"/>
              <a:t>binýadyň</a:t>
            </a:r>
            <a:r>
              <a:rPr lang="ru-RU" dirty="0" smtClean="0"/>
              <a:t> (BT) </a:t>
            </a:r>
            <a:endParaRPr lang="en-US" dirty="0" smtClean="0"/>
          </a:p>
          <a:p>
            <a:r>
              <a:rPr lang="ru-RU" dirty="0" err="1" smtClean="0"/>
              <a:t>salgydyň</a:t>
            </a:r>
            <a:r>
              <a:rPr lang="ru-RU" dirty="0" smtClean="0"/>
              <a:t> </a:t>
            </a:r>
            <a:r>
              <a:rPr lang="ru-RU" dirty="0" err="1" smtClean="0"/>
              <a:t>derejesine</a:t>
            </a:r>
            <a:r>
              <a:rPr lang="ru-RU" dirty="0" smtClean="0"/>
              <a:t> (</a:t>
            </a:r>
            <a:r>
              <a:rPr lang="ru-RU" dirty="0" err="1" smtClean="0"/>
              <a:t>t</a:t>
            </a:r>
            <a:r>
              <a:rPr lang="ru-RU" dirty="0" smtClean="0"/>
              <a:t>) </a:t>
            </a:r>
            <a:r>
              <a:rPr lang="ru-RU" dirty="0" err="1" smtClean="0"/>
              <a:t>köpeldilmegi</a:t>
            </a:r>
            <a:r>
              <a:rPr lang="ru-RU" dirty="0" smtClean="0"/>
              <a:t> </a:t>
            </a:r>
            <a:r>
              <a:rPr lang="ru-RU" dirty="0" err="1" smtClean="0"/>
              <a:t>arkaly</a:t>
            </a:r>
            <a:r>
              <a:rPr lang="ru-RU" dirty="0" smtClean="0"/>
              <a:t> </a:t>
            </a:r>
            <a:r>
              <a:rPr lang="ru-RU" dirty="0" err="1" smtClean="0"/>
              <a:t>kesgitlenýär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b="1" dirty="0" smtClean="0"/>
              <a:t>Т = BT × </a:t>
            </a:r>
            <a:r>
              <a:rPr lang="ru-RU" b="1" dirty="0" err="1" smtClean="0"/>
              <a:t>t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800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Salgyt ulgamy we salgyt salmagyň ýörelgeleri. </vt:lpstr>
      <vt:lpstr>Salgyt ulgamy we onuň bölümleri.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Salgytlaryň ýerine ýetirýän wezipeleri.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Salgyt ulgamy we salgyt salmagyň ýörelgeleri. </dc:title>
  <dc:creator>Администратор</dc:creator>
  <cp:lastModifiedBy>Dell Inspiron</cp:lastModifiedBy>
  <cp:revision>8</cp:revision>
  <dcterms:created xsi:type="dcterms:W3CDTF">2021-10-04T04:01:15Z</dcterms:created>
  <dcterms:modified xsi:type="dcterms:W3CDTF">2021-10-05T08:19:29Z</dcterms:modified>
</cp:coreProperties>
</file>