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8"/>
            <a:ext cx="8496944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040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6" y="-99392"/>
            <a:ext cx="8879380" cy="70567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16066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8497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34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8712968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8204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568952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690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6632"/>
            <a:ext cx="8568952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078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352928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1130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280920" cy="5832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44856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0</Words>
  <Application>Microsoft Office PowerPoint</Application>
  <PresentationFormat>Экран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13</cp:revision>
  <dcterms:created xsi:type="dcterms:W3CDTF">2020-02-28T06:34:51Z</dcterms:created>
  <dcterms:modified xsi:type="dcterms:W3CDTF">2021-04-09T11:42:16Z</dcterms:modified>
</cp:coreProperties>
</file>