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5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8000"/>
    <a:srgbClr val="0000FF"/>
    <a:srgbClr val="9900CC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6" y="9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13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567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5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5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11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5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4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664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31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87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39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5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657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1C4D7-AA01-4D73-9C82-79922268327F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0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7777" y="665024"/>
            <a:ext cx="9991899" cy="523701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chemeClr val="tx1"/>
                </a:solidFill>
              </a:rPr>
              <a:t>Umumy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sapagy</a:t>
            </a:r>
            <a:r>
              <a:rPr lang="tk-TM" sz="3200" b="1" dirty="0">
                <a:solidFill>
                  <a:schemeClr val="tx1"/>
                </a:solidFill>
              </a:rPr>
              <a:t>ň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</a:t>
            </a:r>
            <a:r>
              <a:rPr lang="ru-RU" sz="3200" b="1" dirty="0" err="1" smtClean="0">
                <a:solidFill>
                  <a:schemeClr val="tx1"/>
                </a:solidFill>
              </a:rPr>
              <a:t>ema</a:t>
            </a:r>
            <a:r>
              <a:rPr lang="en-US" sz="3200" b="1" dirty="0" err="1" smtClean="0">
                <a:solidFill>
                  <a:schemeClr val="tx1"/>
                </a:solidFill>
              </a:rPr>
              <a:t>sy</a:t>
            </a:r>
            <a:r>
              <a:rPr lang="en-US" sz="3200" b="1" dirty="0" smtClean="0">
                <a:solidFill>
                  <a:schemeClr val="tx1"/>
                </a:solidFill>
              </a:rPr>
              <a:t>: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Temperament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we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gylyk</a:t>
            </a:r>
            <a:endParaRPr lang="ru-RU" sz="3200" b="1" dirty="0">
              <a:solidFill>
                <a:schemeClr val="tx1"/>
              </a:solidFill>
            </a:endParaRPr>
          </a:p>
          <a:p>
            <a:r>
              <a:rPr lang="ru-RU" sz="3200" b="1" dirty="0" err="1">
                <a:solidFill>
                  <a:schemeClr val="tx1"/>
                </a:solidFill>
              </a:rPr>
              <a:t>Meýilnama</a:t>
            </a:r>
            <a:r>
              <a:rPr lang="ru-RU" sz="3200" b="1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ru-RU" sz="3200" b="1" dirty="0">
                <a:solidFill>
                  <a:schemeClr val="tx1"/>
                </a:solidFill>
              </a:rPr>
              <a:t>1. </a:t>
            </a:r>
            <a:r>
              <a:rPr lang="ru-RU" sz="3200" b="1" dirty="0" err="1">
                <a:solidFill>
                  <a:schemeClr val="tx1"/>
                </a:solidFill>
              </a:rPr>
              <a:t>Temperament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barada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düşünje</a:t>
            </a:r>
            <a:r>
              <a:rPr lang="ru-RU" sz="3200" b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sz="3200" b="1" dirty="0">
                <a:solidFill>
                  <a:schemeClr val="tx1"/>
                </a:solidFill>
              </a:rPr>
              <a:t>2. </a:t>
            </a:r>
            <a:r>
              <a:rPr lang="ru-RU" sz="3200" b="1" dirty="0" err="1">
                <a:solidFill>
                  <a:schemeClr val="tx1"/>
                </a:solidFill>
              </a:rPr>
              <a:t>Ýokary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nerw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işi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we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temperament</a:t>
            </a:r>
            <a:r>
              <a:rPr lang="ru-RU" sz="3200" b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sz="3200" b="1" dirty="0">
                <a:solidFill>
                  <a:schemeClr val="tx1"/>
                </a:solidFill>
              </a:rPr>
              <a:t>3. </a:t>
            </a:r>
            <a:r>
              <a:rPr lang="ru-RU" sz="3200" b="1" dirty="0" err="1">
                <a:solidFill>
                  <a:schemeClr val="tx1"/>
                </a:solidFill>
              </a:rPr>
              <a:t>Temperamentiň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tipleri</a:t>
            </a:r>
            <a:r>
              <a:rPr lang="ru-RU" sz="3200" b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sz="3200" b="1" dirty="0">
                <a:solidFill>
                  <a:schemeClr val="tx1"/>
                </a:solidFill>
              </a:rPr>
              <a:t>4. Gylygyň </a:t>
            </a:r>
            <a:r>
              <a:rPr lang="ru-RU" sz="3200" b="1" dirty="0" err="1">
                <a:solidFill>
                  <a:schemeClr val="tx1"/>
                </a:solidFill>
              </a:rPr>
              <a:t>psihologik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häsiýetnamasy</a:t>
            </a:r>
            <a:r>
              <a:rPr lang="ru-RU" sz="3200" b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sz="3200" b="1" dirty="0">
                <a:solidFill>
                  <a:schemeClr val="tx1"/>
                </a:solidFill>
              </a:rPr>
              <a:t>5. </a:t>
            </a:r>
            <a:r>
              <a:rPr lang="ru-RU" sz="3200" b="1" dirty="0" err="1">
                <a:solidFill>
                  <a:schemeClr val="tx1"/>
                </a:solidFill>
              </a:rPr>
              <a:t>Gylyk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bilen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temperamentiň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birligi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we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aýrybaşgalygy</a:t>
            </a:r>
            <a:r>
              <a:rPr lang="ru-RU" sz="3200" b="1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557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2268"/>
            <a:ext cx="10515600" cy="57447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Melanholik</a:t>
            </a:r>
            <a:r>
              <a:rPr lang="ru-RU" b="1" dirty="0" smtClean="0"/>
              <a:t> </a:t>
            </a:r>
            <a:r>
              <a:rPr lang="ru-RU" b="1" dirty="0" err="1"/>
              <a:t>tipiň</a:t>
            </a:r>
            <a:r>
              <a:rPr lang="ru-RU" b="1" dirty="0"/>
              <a:t> </a:t>
            </a:r>
            <a:r>
              <a:rPr lang="ru-RU" b="1" dirty="0" err="1"/>
              <a:t>wekillerine</a:t>
            </a:r>
            <a:r>
              <a:rPr lang="ru-RU" b="1" dirty="0"/>
              <a:t> </a:t>
            </a:r>
            <a:r>
              <a:rPr lang="ru-RU" b="1" dirty="0" err="1"/>
              <a:t>tutuk</a:t>
            </a:r>
            <a:r>
              <a:rPr lang="ru-RU" b="1" dirty="0"/>
              <a:t>, </a:t>
            </a:r>
            <a:r>
              <a:rPr lang="ru-RU" b="1" dirty="0" err="1"/>
              <a:t>gaýgyçyl</a:t>
            </a:r>
            <a:r>
              <a:rPr lang="ru-RU" b="1" dirty="0"/>
              <a:t>, </a:t>
            </a:r>
            <a:r>
              <a:rPr lang="ru-RU" b="1" dirty="0" err="1"/>
              <a:t>ýygra</a:t>
            </a:r>
            <a:r>
              <a:rPr lang="ru-RU" b="1" dirty="0"/>
              <a:t>, </a:t>
            </a:r>
            <a:r>
              <a:rPr lang="ru-RU" b="1" dirty="0" err="1"/>
              <a:t>çekinjeň</a:t>
            </a:r>
            <a:r>
              <a:rPr lang="ru-RU" b="1" dirty="0"/>
              <a:t>, </a:t>
            </a:r>
            <a:r>
              <a:rPr lang="ru-RU" b="1" dirty="0" err="1"/>
              <a:t>ýaýdanjaň</a:t>
            </a:r>
            <a:r>
              <a:rPr lang="ru-RU" b="1" dirty="0"/>
              <a:t> </a:t>
            </a:r>
            <a:r>
              <a:rPr lang="ru-RU" b="1" dirty="0" err="1"/>
              <a:t>häsiýetdäki</a:t>
            </a:r>
            <a:r>
              <a:rPr lang="ru-RU" b="1" dirty="0"/>
              <a:t> </a:t>
            </a:r>
            <a:r>
              <a:rPr lang="ru-RU" b="1" dirty="0" err="1"/>
              <a:t>adamlar</a:t>
            </a:r>
            <a:r>
              <a:rPr lang="ru-RU" b="1" dirty="0"/>
              <a:t> </a:t>
            </a:r>
            <a:r>
              <a:rPr lang="ru-RU" b="1" dirty="0" err="1"/>
              <a:t>degişlidir</a:t>
            </a:r>
            <a:r>
              <a:rPr lang="ru-RU" b="1" dirty="0"/>
              <a:t>. </a:t>
            </a:r>
            <a:r>
              <a:rPr lang="ru-RU" b="1" dirty="0" err="1"/>
              <a:t>Melanholikler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adamlar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örän</a:t>
            </a:r>
            <a:r>
              <a:rPr lang="ru-RU" b="1" dirty="0"/>
              <a:t> </a:t>
            </a:r>
            <a:r>
              <a:rPr lang="ru-RU" b="1" dirty="0" err="1"/>
              <a:t>haýal</a:t>
            </a:r>
            <a:r>
              <a:rPr lang="ru-RU" b="1" dirty="0"/>
              <a:t> </a:t>
            </a:r>
            <a:r>
              <a:rPr lang="ru-RU" b="1" dirty="0" err="1"/>
              <a:t>öwrenişýärler</a:t>
            </a:r>
            <a:r>
              <a:rPr lang="ru-RU" b="1" dirty="0"/>
              <a:t>.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ýygralygy</a:t>
            </a:r>
            <a:r>
              <a:rPr lang="ru-RU" b="1" dirty="0"/>
              <a:t>, </a:t>
            </a:r>
            <a:r>
              <a:rPr lang="ru-RU" b="1" dirty="0" err="1"/>
              <a:t>utanjaňlygy</a:t>
            </a:r>
            <a:r>
              <a:rPr lang="ru-RU" b="1" dirty="0"/>
              <a:t> </a:t>
            </a:r>
            <a:r>
              <a:rPr lang="ru-RU" b="1" dirty="0" err="1"/>
              <a:t>gowşak</a:t>
            </a:r>
            <a:r>
              <a:rPr lang="ru-RU" b="1" dirty="0"/>
              <a:t> </a:t>
            </a:r>
            <a:r>
              <a:rPr lang="ru-RU" b="1" dirty="0" err="1"/>
              <a:t>häsiýet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çykýar</a:t>
            </a:r>
            <a:r>
              <a:rPr lang="ru-RU" b="1" dirty="0"/>
              <a:t>. </a:t>
            </a:r>
            <a:r>
              <a:rPr lang="ru-RU" b="1" dirty="0" err="1"/>
              <a:t>Melanholikler</a:t>
            </a:r>
            <a:r>
              <a:rPr lang="ru-RU" b="1" dirty="0"/>
              <a:t> </a:t>
            </a:r>
            <a:r>
              <a:rPr lang="ru-RU" b="1" dirty="0" err="1"/>
              <a:t>güýçli</a:t>
            </a:r>
            <a:r>
              <a:rPr lang="ru-RU" b="1" dirty="0"/>
              <a:t> </a:t>
            </a:r>
            <a:r>
              <a:rPr lang="ru-RU" b="1" dirty="0" err="1"/>
              <a:t>duýgurlyklary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tapawutlanýar</a:t>
            </a:r>
            <a:r>
              <a:rPr lang="ru-RU" b="1" dirty="0"/>
              <a:t>.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öýkelek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göwnüne</a:t>
            </a:r>
            <a:r>
              <a:rPr lang="ru-RU" b="1" dirty="0"/>
              <a:t> </a:t>
            </a:r>
            <a:r>
              <a:rPr lang="ru-RU" b="1" dirty="0" err="1"/>
              <a:t>degseň</a:t>
            </a:r>
            <a:r>
              <a:rPr lang="ru-RU" b="1" dirty="0"/>
              <a:t>,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ru-RU" b="1" dirty="0" err="1"/>
              <a:t>wagtlap</a:t>
            </a:r>
            <a:r>
              <a:rPr lang="ru-RU" b="1" dirty="0"/>
              <a:t> </a:t>
            </a:r>
            <a:r>
              <a:rPr lang="ru-RU" b="1" dirty="0" err="1"/>
              <a:t>ýadyndan</a:t>
            </a:r>
            <a:r>
              <a:rPr lang="ru-RU" b="1" dirty="0"/>
              <a:t> </a:t>
            </a:r>
            <a:r>
              <a:rPr lang="ru-RU" b="1" dirty="0" err="1"/>
              <a:t>çykarman</a:t>
            </a:r>
            <a:r>
              <a:rPr lang="ru-RU" b="1" dirty="0"/>
              <a:t>, </a:t>
            </a:r>
            <a:r>
              <a:rPr lang="ru-RU" b="1" dirty="0" err="1"/>
              <a:t>içine</a:t>
            </a:r>
            <a:r>
              <a:rPr lang="ru-RU" b="1" dirty="0"/>
              <a:t> </a:t>
            </a:r>
            <a:r>
              <a:rPr lang="ru-RU" b="1" dirty="0" err="1"/>
              <a:t>salyp</a:t>
            </a:r>
            <a:r>
              <a:rPr lang="ru-RU" b="1" dirty="0"/>
              <a:t> </a:t>
            </a:r>
            <a:r>
              <a:rPr lang="ru-RU" b="1" dirty="0" err="1"/>
              <a:t>gezýärler</a:t>
            </a:r>
            <a:r>
              <a:rPr lang="ru-RU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ownujak</a:t>
            </a:r>
            <a:r>
              <a:rPr lang="en-US" b="1" dirty="0"/>
              <a:t> </a:t>
            </a:r>
            <a:r>
              <a:rPr lang="en-US" b="1" dirty="0" err="1"/>
              <a:t>sebäpleri</a:t>
            </a:r>
            <a:r>
              <a:rPr lang="en-US" b="1" dirty="0"/>
              <a:t> hem </a:t>
            </a:r>
            <a:r>
              <a:rPr lang="en-US" b="1" dirty="0" err="1"/>
              <a:t>gaýgy</a:t>
            </a:r>
            <a:r>
              <a:rPr lang="en-US" b="1" dirty="0"/>
              <a:t> </a:t>
            </a:r>
            <a:r>
              <a:rPr lang="en-US" b="1" dirty="0" err="1"/>
              <a:t>edip</a:t>
            </a:r>
            <a:r>
              <a:rPr lang="en-US" b="1" dirty="0"/>
              <a:t>, </a:t>
            </a:r>
            <a:r>
              <a:rPr lang="en-US" b="1" dirty="0" err="1"/>
              <a:t>derrew</a:t>
            </a:r>
            <a:r>
              <a:rPr lang="en-US" b="1" dirty="0"/>
              <a:t> gam-</a:t>
            </a:r>
            <a:r>
              <a:rPr lang="en-US" b="1" dirty="0" err="1"/>
              <a:t>gussa</a:t>
            </a:r>
            <a:r>
              <a:rPr lang="en-US" b="1" dirty="0"/>
              <a:t> </a:t>
            </a:r>
            <a:r>
              <a:rPr lang="en-US" b="1" dirty="0" err="1"/>
              <a:t>batyp</a:t>
            </a:r>
            <a:r>
              <a:rPr lang="en-US" b="1" dirty="0"/>
              <a:t> </a:t>
            </a:r>
            <a:r>
              <a:rPr lang="en-US" b="1" dirty="0" err="1"/>
              <a:t>bilýär</a:t>
            </a:r>
            <a:r>
              <a:rPr lang="en-US" b="1" dirty="0"/>
              <a:t>. </a:t>
            </a:r>
            <a:r>
              <a:rPr lang="en-US" b="1" dirty="0" err="1"/>
              <a:t>Melanholik</a:t>
            </a:r>
            <a:r>
              <a:rPr lang="en-US" b="1" dirty="0"/>
              <a:t> </a:t>
            </a:r>
            <a:r>
              <a:rPr lang="en-US" b="1" dirty="0" err="1"/>
              <a:t>zerur</a:t>
            </a:r>
            <a:r>
              <a:rPr lang="en-US" b="1" dirty="0"/>
              <a:t> </a:t>
            </a:r>
            <a:r>
              <a:rPr lang="en-US" b="1" dirty="0" err="1"/>
              <a:t>halatlarda</a:t>
            </a:r>
            <a:r>
              <a:rPr lang="en-US" b="1" dirty="0"/>
              <a:t> </a:t>
            </a:r>
            <a:r>
              <a:rPr lang="en-US" b="1" dirty="0" err="1"/>
              <a:t>adamlar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arkaýyn</a:t>
            </a:r>
            <a:r>
              <a:rPr lang="en-US" b="1" dirty="0"/>
              <a:t> </a:t>
            </a:r>
            <a:r>
              <a:rPr lang="en-US" b="1" dirty="0" err="1"/>
              <a:t>gürleşmegi</a:t>
            </a:r>
            <a:r>
              <a:rPr lang="en-US" b="1" dirty="0"/>
              <a:t>, </a:t>
            </a:r>
            <a:r>
              <a:rPr lang="en-US" b="1" dirty="0" err="1"/>
              <a:t>pikir</a:t>
            </a:r>
            <a:r>
              <a:rPr lang="en-US" b="1" dirty="0"/>
              <a:t> </a:t>
            </a:r>
            <a:r>
              <a:rPr lang="en-US" b="1" dirty="0" err="1"/>
              <a:t>alşyp</a:t>
            </a:r>
            <a:r>
              <a:rPr lang="en-US" b="1" dirty="0"/>
              <a:t>, </a:t>
            </a:r>
            <a:r>
              <a:rPr lang="en-US" b="1" dirty="0" err="1"/>
              <a:t>dürli</a:t>
            </a:r>
            <a:r>
              <a:rPr lang="en-US" b="1" dirty="0"/>
              <a:t> </a:t>
            </a:r>
            <a:r>
              <a:rPr lang="en-US" b="1" dirty="0" err="1"/>
              <a:t>meseleleri</a:t>
            </a:r>
            <a:r>
              <a:rPr lang="en-US" b="1" dirty="0"/>
              <a:t> </a:t>
            </a:r>
            <a:r>
              <a:rPr lang="en-US" b="1" dirty="0" err="1"/>
              <a:t>çözmegi</a:t>
            </a:r>
            <a:r>
              <a:rPr lang="en-US" b="1" dirty="0"/>
              <a:t> hem </a:t>
            </a:r>
            <a:r>
              <a:rPr lang="en-US" b="1" dirty="0" err="1"/>
              <a:t>başarýar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adamlar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agzybirlik</a:t>
            </a:r>
            <a:r>
              <a:rPr lang="en-US" b="1" dirty="0"/>
              <a:t> </a:t>
            </a:r>
            <a:r>
              <a:rPr lang="en-US" b="1" dirty="0" err="1"/>
              <a:t>saklap</a:t>
            </a:r>
            <a:r>
              <a:rPr lang="en-US" b="1" dirty="0"/>
              <a:t>, </a:t>
            </a:r>
            <a:r>
              <a:rPr lang="en-US" b="1" dirty="0" err="1"/>
              <a:t>gürleşmegi</a:t>
            </a:r>
            <a:r>
              <a:rPr lang="en-US" b="1" dirty="0"/>
              <a:t> hem </a:t>
            </a:r>
            <a:r>
              <a:rPr lang="en-US" b="1" dirty="0" err="1"/>
              <a:t>halaýar</a:t>
            </a:r>
            <a:r>
              <a:rPr lang="en-US" b="1" dirty="0"/>
              <a:t>. </a:t>
            </a:r>
            <a:r>
              <a:rPr lang="en-US" b="1" dirty="0" err="1"/>
              <a:t>Melanholikler</a:t>
            </a:r>
            <a:r>
              <a:rPr lang="en-US" b="1" dirty="0"/>
              <a:t> </a:t>
            </a:r>
            <a:r>
              <a:rPr lang="en-US" b="1" dirty="0" err="1"/>
              <a:t>tabşyrylan</a:t>
            </a:r>
            <a:r>
              <a:rPr lang="en-US" b="1" dirty="0"/>
              <a:t> </a:t>
            </a:r>
            <a:r>
              <a:rPr lang="en-US" b="1" dirty="0" err="1"/>
              <a:t>işi</a:t>
            </a:r>
            <a:r>
              <a:rPr lang="en-US" b="1" dirty="0"/>
              <a:t> </a:t>
            </a:r>
            <a:r>
              <a:rPr lang="en-US" b="1" dirty="0" err="1"/>
              <a:t>ak</a:t>
            </a:r>
            <a:r>
              <a:rPr lang="en-US" b="1" dirty="0"/>
              <a:t> </a:t>
            </a:r>
            <a:r>
              <a:rPr lang="en-US" b="1" dirty="0" err="1"/>
              <a:t>ýüregi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ýeririp</a:t>
            </a:r>
            <a:r>
              <a:rPr lang="en-US" b="1" dirty="0"/>
              <a:t>, </a:t>
            </a:r>
            <a:r>
              <a:rPr lang="en-US" b="1" dirty="0" err="1"/>
              <a:t>ynamy</a:t>
            </a:r>
            <a:r>
              <a:rPr lang="en-US" b="1" dirty="0"/>
              <a:t> </a:t>
            </a:r>
            <a:r>
              <a:rPr lang="en-US" b="1" dirty="0" err="1"/>
              <a:t>ödeýärler</a:t>
            </a:r>
            <a:r>
              <a:rPr lang="en-US" b="1" dirty="0"/>
              <a:t>. </a:t>
            </a:r>
            <a:r>
              <a:rPr lang="en-US" b="1" dirty="0" err="1"/>
              <a:t>Şeýlelikde</a:t>
            </a:r>
            <a:r>
              <a:rPr lang="en-US" b="1" dirty="0"/>
              <a:t>, </a:t>
            </a:r>
            <a:r>
              <a:rPr lang="en-US" b="1" dirty="0" err="1"/>
              <a:t>temperamentiň</a:t>
            </a:r>
            <a:r>
              <a:rPr lang="en-US" b="1" dirty="0"/>
              <a:t> her tipi </a:t>
            </a:r>
            <a:r>
              <a:rPr lang="en-US" b="1" dirty="0" err="1"/>
              <a:t>özüne</a:t>
            </a:r>
            <a:r>
              <a:rPr lang="en-US" b="1" dirty="0"/>
              <a:t> </a:t>
            </a:r>
            <a:r>
              <a:rPr lang="en-US" b="1" dirty="0" err="1"/>
              <a:t>mahsus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häsiýetleri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biri-birinden</a:t>
            </a:r>
            <a:r>
              <a:rPr lang="en-US" b="1" dirty="0"/>
              <a:t> </a:t>
            </a:r>
            <a:r>
              <a:rPr lang="en-US" b="1" dirty="0" err="1"/>
              <a:t>tapawutlanýar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38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59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566157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 	</a:t>
            </a:r>
            <a:r>
              <a:rPr lang="ru-RU" b="1" i="1" dirty="0" err="1">
                <a:solidFill>
                  <a:srgbClr val="FF0000"/>
                </a:solidFill>
              </a:rPr>
              <a:t>Gylyk-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işiň</a:t>
            </a:r>
            <a:r>
              <a:rPr lang="ru-RU" b="1" dirty="0"/>
              <a:t> </a:t>
            </a:r>
            <a:r>
              <a:rPr lang="ru-RU" b="1" dirty="0" err="1"/>
              <a:t>gurluşynyň</a:t>
            </a:r>
            <a:r>
              <a:rPr lang="ru-RU" b="1" dirty="0"/>
              <a:t> </a:t>
            </a:r>
            <a:r>
              <a:rPr lang="ru-RU" b="1" dirty="0" err="1"/>
              <a:t>özboluşlylygy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sosial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barşynyň</a:t>
            </a:r>
            <a:r>
              <a:rPr lang="ru-RU" b="1" dirty="0"/>
              <a:t> </a:t>
            </a:r>
            <a:r>
              <a:rPr lang="ru-RU" b="1" dirty="0" err="1"/>
              <a:t>aýratynlyklarynda</a:t>
            </a:r>
            <a:r>
              <a:rPr lang="ru-RU" b="1" dirty="0"/>
              <a:t> , </a:t>
            </a:r>
            <a:r>
              <a:rPr lang="ru-RU" b="1" dirty="0" err="1"/>
              <a:t>adamlara</a:t>
            </a:r>
            <a:r>
              <a:rPr lang="ru-RU" b="1" dirty="0"/>
              <a:t>, </a:t>
            </a:r>
            <a:r>
              <a:rPr lang="ru-RU" b="1" dirty="0" err="1"/>
              <a:t>işe</a:t>
            </a:r>
            <a:r>
              <a:rPr lang="ru-RU" b="1" dirty="0"/>
              <a:t>, </a:t>
            </a:r>
            <a:r>
              <a:rPr lang="ru-RU" b="1" dirty="0" err="1"/>
              <a:t>öz-özüňe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gatnaşyklarda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çykýar</a:t>
            </a:r>
            <a:r>
              <a:rPr lang="ru-RU" b="1" dirty="0"/>
              <a:t>. </a:t>
            </a:r>
            <a:r>
              <a:rPr lang="ru-RU" b="1" dirty="0" err="1"/>
              <a:t>Gylyk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durnukly</a:t>
            </a:r>
            <a:r>
              <a:rPr lang="ru-RU" b="1" dirty="0"/>
              <a:t> </a:t>
            </a:r>
            <a:r>
              <a:rPr lang="ru-RU" b="1" dirty="0" err="1"/>
              <a:t>indiwidual</a:t>
            </a:r>
            <a:r>
              <a:rPr lang="ru-RU" b="1" dirty="0"/>
              <a:t> </a:t>
            </a:r>
            <a:r>
              <a:rPr lang="ru-RU" b="1" dirty="0" err="1"/>
              <a:t>aýratynlyklarynyň</a:t>
            </a:r>
            <a:r>
              <a:rPr lang="ru-RU" b="1" dirty="0"/>
              <a:t> </a:t>
            </a:r>
            <a:r>
              <a:rPr lang="ru-RU" b="1" dirty="0" err="1"/>
              <a:t>toplumy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gatnaşyklarynyň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olara</a:t>
            </a:r>
            <a:r>
              <a:rPr lang="ru-RU" b="1" dirty="0"/>
              <a:t> </a:t>
            </a:r>
            <a:r>
              <a:rPr lang="ru-RU" b="1" dirty="0" err="1"/>
              <a:t>laýyk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özüňi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barşyň</a:t>
            </a:r>
            <a:r>
              <a:rPr lang="ru-RU" b="1" dirty="0"/>
              <a:t> </a:t>
            </a:r>
            <a:r>
              <a:rPr lang="ru-RU" b="1" dirty="0" err="1"/>
              <a:t>birliginden</a:t>
            </a:r>
            <a:r>
              <a:rPr lang="ru-RU" b="1" dirty="0"/>
              <a:t> </a:t>
            </a:r>
            <a:r>
              <a:rPr lang="ru-RU" b="1" dirty="0" err="1"/>
              <a:t>durýar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en-US" b="1" dirty="0" smtClean="0"/>
              <a:t>	Adamyň </a:t>
            </a:r>
            <a:r>
              <a:rPr lang="en-US" b="1" dirty="0" err="1"/>
              <a:t>özüni</a:t>
            </a:r>
            <a:r>
              <a:rPr lang="en-US" b="1" dirty="0"/>
              <a:t> </a:t>
            </a:r>
            <a:r>
              <a:rPr lang="en-US" b="1" dirty="0" err="1"/>
              <a:t>alyp</a:t>
            </a:r>
            <a:r>
              <a:rPr lang="en-US" b="1" dirty="0"/>
              <a:t> </a:t>
            </a:r>
            <a:r>
              <a:rPr lang="en-US" b="1" dirty="0" err="1"/>
              <a:t>barşyna</a:t>
            </a:r>
            <a:r>
              <a:rPr lang="en-US" b="1" dirty="0"/>
              <a:t> </a:t>
            </a:r>
            <a:r>
              <a:rPr lang="en-US" b="1" dirty="0" err="1"/>
              <a:t>syn</a:t>
            </a:r>
            <a:r>
              <a:rPr lang="en-US" b="1" dirty="0"/>
              <a:t> </a:t>
            </a:r>
            <a:r>
              <a:rPr lang="en-US" b="1" dirty="0" err="1"/>
              <a:t>edip</a:t>
            </a:r>
            <a:r>
              <a:rPr lang="en-US" b="1" dirty="0"/>
              <a:t>,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häsiýetlerini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 smtClean="0"/>
              <a:t>çykarmak</a:t>
            </a:r>
            <a:r>
              <a:rPr lang="en-US" b="1" dirty="0"/>
              <a:t> </a:t>
            </a:r>
            <a:r>
              <a:rPr lang="en-US" b="1" dirty="0" err="1" smtClean="0"/>
              <a:t>bolýar</a:t>
            </a:r>
            <a:r>
              <a:rPr lang="en-US" b="1" dirty="0"/>
              <a:t>. </a:t>
            </a:r>
            <a:r>
              <a:rPr lang="en-US" b="1" dirty="0" err="1"/>
              <a:t>Häsiýetleri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toparlara</a:t>
            </a:r>
            <a:r>
              <a:rPr lang="en-US" b="1" dirty="0"/>
              <a:t> </a:t>
            </a:r>
            <a:r>
              <a:rPr lang="en-US" b="1" dirty="0" err="1"/>
              <a:t>bölüp</a:t>
            </a:r>
            <a:r>
              <a:rPr lang="en-US" b="1" dirty="0"/>
              <a:t> </a:t>
            </a:r>
            <a:r>
              <a:rPr lang="en-US" b="1" dirty="0" err="1"/>
              <a:t>görkezmek</a:t>
            </a:r>
            <a:r>
              <a:rPr lang="en-US" b="1" dirty="0"/>
              <a:t> </a:t>
            </a:r>
            <a:r>
              <a:rPr lang="en-US" b="1" dirty="0" err="1"/>
              <a:t>bolar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Adamyň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jemgyýete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kollektiwe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beýleki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adamlara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bolan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garaýşyny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bildirýän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gylyk-häsiýetler</a:t>
            </a:r>
            <a:r>
              <a:rPr lang="en-US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/>
              <a:t>Bu </a:t>
            </a:r>
            <a:r>
              <a:rPr lang="en-US" b="1" dirty="0" err="1"/>
              <a:t>şahsyýetdäki</a:t>
            </a:r>
            <a:r>
              <a:rPr lang="en-US" b="1" dirty="0"/>
              <a:t> </a:t>
            </a:r>
            <a:r>
              <a:rPr lang="en-US" b="1" dirty="0" err="1"/>
              <a:t>gylyga</a:t>
            </a:r>
            <a:r>
              <a:rPr lang="en-US" b="1" dirty="0"/>
              <a:t> </a:t>
            </a:r>
            <a:r>
              <a:rPr lang="en-US" b="1" dirty="0" err="1"/>
              <a:t>kollektiwizm</a:t>
            </a:r>
            <a:r>
              <a:rPr lang="en-US" b="1" dirty="0"/>
              <a:t>, </a:t>
            </a:r>
            <a:r>
              <a:rPr lang="en-US" b="1" dirty="0" err="1"/>
              <a:t>egoizm</a:t>
            </a:r>
            <a:r>
              <a:rPr lang="en-US" b="1" dirty="0"/>
              <a:t>, </a:t>
            </a:r>
            <a:r>
              <a:rPr lang="en-US" b="1" dirty="0" err="1"/>
              <a:t>mylakatlylyk,gödeklik</a:t>
            </a:r>
            <a:r>
              <a:rPr lang="en-US" b="1" dirty="0"/>
              <a:t>, </a:t>
            </a:r>
            <a:r>
              <a:rPr lang="en-US" b="1" dirty="0" err="1"/>
              <a:t>dogruçyllyk</a:t>
            </a:r>
            <a:r>
              <a:rPr lang="en-US" b="1" dirty="0"/>
              <a:t>, </a:t>
            </a:r>
            <a:r>
              <a:rPr lang="en-US" b="1" dirty="0" err="1"/>
              <a:t>ýalançylyk</a:t>
            </a:r>
            <a:r>
              <a:rPr lang="en-US" b="1" dirty="0"/>
              <a:t>, </a:t>
            </a:r>
            <a:r>
              <a:rPr lang="en-US" b="1" dirty="0" err="1"/>
              <a:t>hüşgärlik</a:t>
            </a:r>
            <a:r>
              <a:rPr lang="en-US" b="1" dirty="0"/>
              <a:t>, </a:t>
            </a:r>
            <a:r>
              <a:rPr lang="en-US" b="1" dirty="0" err="1"/>
              <a:t>edeplilik</a:t>
            </a:r>
            <a:r>
              <a:rPr lang="en-US" b="1" dirty="0"/>
              <a:t>, </a:t>
            </a:r>
            <a:r>
              <a:rPr lang="en-US" b="1" dirty="0" err="1"/>
              <a:t>köpçülige</a:t>
            </a:r>
            <a:r>
              <a:rPr lang="en-US" b="1" dirty="0"/>
              <a:t> </a:t>
            </a:r>
            <a:r>
              <a:rPr lang="en-US" b="1" dirty="0" err="1"/>
              <a:t>gatyşmak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gatyşmazlyk</a:t>
            </a:r>
            <a:r>
              <a:rPr lang="en-US" b="1" dirty="0"/>
              <a:t>, </a:t>
            </a:r>
            <a:r>
              <a:rPr lang="en-US" b="1" dirty="0" err="1"/>
              <a:t>syr</a:t>
            </a:r>
            <a:r>
              <a:rPr lang="en-US" b="1" dirty="0"/>
              <a:t> </a:t>
            </a:r>
            <a:r>
              <a:rPr lang="en-US" b="1" dirty="0" err="1"/>
              <a:t>saklamak</a:t>
            </a:r>
            <a:r>
              <a:rPr lang="en-US" b="1" dirty="0"/>
              <a:t> we </a:t>
            </a:r>
            <a:r>
              <a:rPr lang="en-US" b="1" dirty="0" err="1"/>
              <a:t>syr</a:t>
            </a:r>
            <a:r>
              <a:rPr lang="en-US" b="1" dirty="0"/>
              <a:t> </a:t>
            </a:r>
            <a:r>
              <a:rPr lang="en-US" b="1" dirty="0" err="1"/>
              <a:t>açmak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polložitel</a:t>
            </a:r>
            <a:r>
              <a:rPr lang="en-US" b="1" dirty="0"/>
              <a:t> we </a:t>
            </a:r>
            <a:r>
              <a:rPr lang="en-US" b="1" dirty="0" err="1"/>
              <a:t>otrisatel</a:t>
            </a:r>
            <a:r>
              <a:rPr lang="en-US" b="1" dirty="0"/>
              <a:t> </a:t>
            </a:r>
            <a:r>
              <a:rPr lang="en-US" b="1" dirty="0" err="1"/>
              <a:t>häsiýetlerde</a:t>
            </a:r>
            <a:r>
              <a:rPr lang="en-US" b="1" dirty="0"/>
              <a:t> </a:t>
            </a:r>
            <a:r>
              <a:rPr lang="en-US" b="1" dirty="0" err="1"/>
              <a:t>döreýän</a:t>
            </a:r>
            <a:r>
              <a:rPr lang="en-US" b="1" dirty="0"/>
              <a:t> </a:t>
            </a:r>
            <a:r>
              <a:rPr lang="en-US" b="1" dirty="0" err="1"/>
              <a:t>gylyklar</a:t>
            </a:r>
            <a:r>
              <a:rPr lang="en-US" b="1" dirty="0"/>
              <a:t> </a:t>
            </a:r>
            <a:r>
              <a:rPr lang="en-US" b="1" dirty="0" err="1"/>
              <a:t>degişlidir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23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6"/>
            <a:ext cx="10515600" cy="56283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Adamyň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zähmete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işe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bolan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garaýşyny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bildirýän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gylyk-häsiýetleri</a:t>
            </a:r>
            <a:r>
              <a:rPr lang="en-US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/>
              <a:t>Adamyň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häsiýetdäki</a:t>
            </a:r>
            <a:r>
              <a:rPr lang="en-US" b="1" dirty="0"/>
              <a:t> </a:t>
            </a:r>
            <a:r>
              <a:rPr lang="en-US" b="1" dirty="0" err="1"/>
              <a:t>gylygyna</a:t>
            </a:r>
            <a:r>
              <a:rPr lang="en-US" b="1" dirty="0"/>
              <a:t> </a:t>
            </a:r>
            <a:r>
              <a:rPr lang="en-US" b="1" dirty="0" err="1"/>
              <a:t>zähmetsöýüjilik</a:t>
            </a:r>
            <a:r>
              <a:rPr lang="en-US" b="1" dirty="0"/>
              <a:t> we </a:t>
            </a:r>
            <a:r>
              <a:rPr lang="en-US" b="1" dirty="0" err="1"/>
              <a:t>ýaltalyk</a:t>
            </a:r>
            <a:r>
              <a:rPr lang="en-US" b="1" dirty="0"/>
              <a:t>, </a:t>
            </a:r>
            <a:r>
              <a:rPr lang="en-US" b="1" dirty="0" err="1"/>
              <a:t>işi</a:t>
            </a:r>
            <a:r>
              <a:rPr lang="en-US" b="1" dirty="0"/>
              <a:t> </a:t>
            </a:r>
            <a:r>
              <a:rPr lang="en-US" b="1" dirty="0" err="1"/>
              <a:t>ak</a:t>
            </a:r>
            <a:r>
              <a:rPr lang="en-US" b="1" dirty="0"/>
              <a:t> </a:t>
            </a:r>
            <a:r>
              <a:rPr lang="en-US" b="1" dirty="0" err="1"/>
              <a:t>ýürek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ýetirjilik</a:t>
            </a:r>
            <a:r>
              <a:rPr lang="en-US" b="1" dirty="0"/>
              <a:t>, </a:t>
            </a:r>
            <a:r>
              <a:rPr lang="en-US" b="1" dirty="0" err="1"/>
              <a:t>tabşyrylan</a:t>
            </a:r>
            <a:r>
              <a:rPr lang="en-US" b="1" dirty="0"/>
              <a:t> </a:t>
            </a:r>
            <a:r>
              <a:rPr lang="en-US" b="1" dirty="0" err="1"/>
              <a:t>işi</a:t>
            </a:r>
            <a:r>
              <a:rPr lang="en-US" b="1" dirty="0"/>
              <a:t> </a:t>
            </a:r>
            <a:r>
              <a:rPr lang="en-US" b="1" dirty="0" err="1"/>
              <a:t>jogapkärli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ýetirijilik</a:t>
            </a:r>
            <a:r>
              <a:rPr lang="en-US" b="1" dirty="0"/>
              <a:t>, </a:t>
            </a:r>
            <a:r>
              <a:rPr lang="en-US" b="1" dirty="0" err="1"/>
              <a:t>inisiatiwalylyk</a:t>
            </a:r>
            <a:r>
              <a:rPr lang="en-US" b="1" dirty="0"/>
              <a:t>, </a:t>
            </a:r>
            <a:r>
              <a:rPr lang="en-US" b="1" dirty="0" err="1"/>
              <a:t>öňdebaryjylyk</a:t>
            </a:r>
            <a:r>
              <a:rPr lang="en-US" b="1" dirty="0"/>
              <a:t> we </a:t>
            </a:r>
            <a:r>
              <a:rPr lang="en-US" b="1" dirty="0" err="1"/>
              <a:t>yzagalaklyk</a:t>
            </a:r>
            <a:r>
              <a:rPr lang="en-US" b="1" dirty="0"/>
              <a:t>, </a:t>
            </a:r>
            <a:r>
              <a:rPr lang="en-US" b="1" dirty="0" err="1"/>
              <a:t>işe</a:t>
            </a:r>
            <a:r>
              <a:rPr lang="en-US" b="1" dirty="0"/>
              <a:t> </a:t>
            </a:r>
            <a:r>
              <a:rPr lang="en-US" b="1" dirty="0" err="1"/>
              <a:t>yhlaslylyk</a:t>
            </a:r>
            <a:r>
              <a:rPr lang="en-US" b="1" dirty="0"/>
              <a:t>, </a:t>
            </a:r>
            <a:r>
              <a:rPr lang="en-US" b="1" dirty="0" err="1"/>
              <a:t>tygşytlylyk</a:t>
            </a:r>
            <a:r>
              <a:rPr lang="en-US" b="1" dirty="0"/>
              <a:t>, </a:t>
            </a:r>
            <a:r>
              <a:rPr lang="en-US" b="1" dirty="0" err="1"/>
              <a:t>aýawlylyk</a:t>
            </a:r>
            <a:r>
              <a:rPr lang="en-US" b="1" dirty="0"/>
              <a:t>,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netijeliligi</a:t>
            </a:r>
            <a:r>
              <a:rPr lang="en-US" b="1" dirty="0"/>
              <a:t> </a:t>
            </a:r>
            <a:r>
              <a:rPr lang="en-US" b="1" dirty="0" err="1"/>
              <a:t>barada</a:t>
            </a:r>
            <a:r>
              <a:rPr lang="en-US" b="1" dirty="0"/>
              <a:t> </a:t>
            </a:r>
            <a:r>
              <a:rPr lang="en-US" b="1" dirty="0" err="1"/>
              <a:t>aladalanmak</a:t>
            </a:r>
            <a:r>
              <a:rPr lang="en-US" b="1" dirty="0"/>
              <a:t> we ş. m. </a:t>
            </a:r>
            <a:r>
              <a:rPr lang="en-US" b="1" dirty="0" err="1"/>
              <a:t>degişlidir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Adamyň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özüne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bolan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garaýşyny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bildirýän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gylyk-häsiýetler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häsiýetdäki</a:t>
            </a:r>
            <a:r>
              <a:rPr lang="ru-RU" b="1" dirty="0"/>
              <a:t> </a:t>
            </a:r>
            <a:r>
              <a:rPr lang="ru-RU" b="1" dirty="0" err="1"/>
              <a:t>gylygyna</a:t>
            </a:r>
            <a:r>
              <a:rPr lang="ru-RU" b="1" dirty="0"/>
              <a:t> </a:t>
            </a:r>
            <a:r>
              <a:rPr lang="ru-RU" b="1" dirty="0" err="1"/>
              <a:t>kiçigöwünlilik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ulumsylyk</a:t>
            </a:r>
            <a:r>
              <a:rPr lang="ru-RU" b="1" dirty="0"/>
              <a:t>, </a:t>
            </a:r>
            <a:r>
              <a:rPr lang="ru-RU" b="1" dirty="0" err="1"/>
              <a:t>öýkeleklik</a:t>
            </a:r>
            <a:r>
              <a:rPr lang="ru-RU" b="1" dirty="0"/>
              <a:t>, </a:t>
            </a:r>
            <a:r>
              <a:rPr lang="ru-RU" b="1" dirty="0" err="1"/>
              <a:t>utanjaňlyk</a:t>
            </a:r>
            <a:r>
              <a:rPr lang="ru-RU" b="1" dirty="0"/>
              <a:t>,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hususy</a:t>
            </a:r>
            <a:r>
              <a:rPr lang="ru-RU" b="1" dirty="0"/>
              <a:t> </a:t>
            </a:r>
            <a:r>
              <a:rPr lang="ru-RU" b="1" dirty="0" err="1"/>
              <a:t>eşretiň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aladalanmak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ş. m. </a:t>
            </a:r>
            <a:r>
              <a:rPr lang="ru-RU" b="1" dirty="0" err="1"/>
              <a:t>degişlildir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Adamyň</a:t>
            </a:r>
            <a:r>
              <a:rPr lang="ru-RU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gylygynyň</a:t>
            </a:r>
            <a:r>
              <a:rPr lang="ru-RU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erkli</a:t>
            </a:r>
            <a:r>
              <a:rPr lang="ru-RU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häsiýetleri</a:t>
            </a:r>
            <a:r>
              <a:rPr lang="ru-RU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dirty="0" smtClean="0"/>
              <a:t>Adamyň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häsiýetdäki</a:t>
            </a:r>
            <a:r>
              <a:rPr lang="ru-RU" b="1" dirty="0"/>
              <a:t> </a:t>
            </a:r>
            <a:r>
              <a:rPr lang="ru-RU" b="1" dirty="0" err="1"/>
              <a:t>gylygyna</a:t>
            </a:r>
            <a:r>
              <a:rPr lang="ru-RU" b="1" dirty="0"/>
              <a:t> </a:t>
            </a:r>
            <a:r>
              <a:rPr lang="ru-RU" b="1" dirty="0" err="1"/>
              <a:t>maksada</a:t>
            </a:r>
            <a:r>
              <a:rPr lang="ru-RU" b="1" dirty="0"/>
              <a:t> </a:t>
            </a:r>
            <a:r>
              <a:rPr lang="ru-RU" b="1" dirty="0" err="1"/>
              <a:t>okgunlylyk</a:t>
            </a:r>
            <a:r>
              <a:rPr lang="ru-RU" b="1" dirty="0"/>
              <a:t>, </a:t>
            </a:r>
            <a:r>
              <a:rPr lang="ru-RU" b="1" dirty="0" err="1"/>
              <a:t>özbaşdaklyk</a:t>
            </a:r>
            <a:r>
              <a:rPr lang="ru-RU" b="1" dirty="0"/>
              <a:t>, </a:t>
            </a:r>
            <a:r>
              <a:rPr lang="ru-RU" b="1" dirty="0" err="1"/>
              <a:t>aýgytlylyk</a:t>
            </a:r>
            <a:r>
              <a:rPr lang="ru-RU" b="1" dirty="0"/>
              <a:t>, </a:t>
            </a:r>
            <a:r>
              <a:rPr lang="ru-RU" b="1" dirty="0" err="1"/>
              <a:t>tutanýerlilik</a:t>
            </a:r>
            <a:r>
              <a:rPr lang="ru-RU" b="1" dirty="0"/>
              <a:t>, </a:t>
            </a:r>
            <a:r>
              <a:rPr lang="ru-RU" b="1" dirty="0" err="1"/>
              <a:t>çydamlylyk</a:t>
            </a:r>
            <a:r>
              <a:rPr lang="ru-RU" b="1" dirty="0"/>
              <a:t>, </a:t>
            </a:r>
            <a:r>
              <a:rPr lang="ru-RU" b="1" dirty="0" err="1"/>
              <a:t>batyrgaýlyk</a:t>
            </a:r>
            <a:r>
              <a:rPr lang="ru-RU" b="1" dirty="0"/>
              <a:t>, </a:t>
            </a:r>
            <a:r>
              <a:rPr lang="ru-RU" b="1" dirty="0" err="1"/>
              <a:t>tertiplilik</a:t>
            </a:r>
            <a:r>
              <a:rPr lang="ru-RU" b="1" dirty="0"/>
              <a:t> </a:t>
            </a:r>
            <a:r>
              <a:rPr lang="ru-RU" b="1" dirty="0" err="1"/>
              <a:t>degişlidir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08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608491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chemeClr val="accent2"/>
                </a:solidFill>
              </a:rPr>
              <a:t>Adamyň </a:t>
            </a:r>
            <a:r>
              <a:rPr lang="en-US" b="1" dirty="0" err="1">
                <a:solidFill>
                  <a:schemeClr val="accent2"/>
                </a:solidFill>
              </a:rPr>
              <a:t>gylygy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birnäçe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alamatlarda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ýüze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çykarylýar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  <a:endParaRPr lang="ru-RU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dirty="0" smtClean="0">
                <a:solidFill>
                  <a:srgbClr val="0070C0"/>
                </a:solidFill>
              </a:rPr>
              <a:t>1</a:t>
            </a:r>
            <a:r>
              <a:rPr lang="en-US" b="1" dirty="0">
                <a:solidFill>
                  <a:srgbClr val="0070C0"/>
                </a:solidFill>
              </a:rPr>
              <a:t>. </a:t>
            </a:r>
            <a:r>
              <a:rPr lang="en-US" b="1" dirty="0" err="1">
                <a:solidFill>
                  <a:srgbClr val="0070C0"/>
                </a:solidFill>
              </a:rPr>
              <a:t>Ahlak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alamatly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gylyklar</a:t>
            </a:r>
            <a:r>
              <a:rPr lang="en-US" b="1" dirty="0">
                <a:solidFill>
                  <a:srgbClr val="0070C0"/>
                </a:solidFill>
              </a:rPr>
              <a:t>.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Muňa</a:t>
            </a:r>
            <a:r>
              <a:rPr lang="en-US" b="1" dirty="0" smtClean="0"/>
              <a:t>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mylakatlylygy</a:t>
            </a:r>
            <a:r>
              <a:rPr lang="en-US" b="1" dirty="0"/>
              <a:t>, </a:t>
            </a:r>
            <a:r>
              <a:rPr lang="en-US" b="1" dirty="0" err="1"/>
              <a:t>gödekligi</a:t>
            </a:r>
            <a:r>
              <a:rPr lang="en-US" b="1" dirty="0"/>
              <a:t>, </a:t>
            </a:r>
            <a:r>
              <a:rPr lang="en-US" b="1" dirty="0" err="1"/>
              <a:t>egoistligi</a:t>
            </a:r>
            <a:r>
              <a:rPr lang="en-US" b="1" dirty="0"/>
              <a:t>, </a:t>
            </a:r>
            <a:r>
              <a:rPr lang="en-US" b="1" dirty="0" err="1"/>
              <a:t>dogruçyllygy</a:t>
            </a:r>
            <a:r>
              <a:rPr lang="en-US" b="1" dirty="0"/>
              <a:t> </a:t>
            </a:r>
            <a:r>
              <a:rPr lang="en-US" b="1" dirty="0" err="1"/>
              <a:t>kollektiwizm</a:t>
            </a:r>
            <a:r>
              <a:rPr lang="en-US" b="1" dirty="0"/>
              <a:t> we </a:t>
            </a:r>
            <a:r>
              <a:rPr lang="en-US" b="1" dirty="0" err="1"/>
              <a:t>ş.m</a:t>
            </a:r>
            <a:r>
              <a:rPr lang="en-US" b="1" dirty="0"/>
              <a:t>. </a:t>
            </a:r>
            <a:r>
              <a:rPr lang="en-US" b="1" dirty="0" err="1"/>
              <a:t>degişlidir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dirty="0" smtClean="0">
                <a:solidFill>
                  <a:srgbClr val="00B050"/>
                </a:solidFill>
              </a:rPr>
              <a:t>2</a:t>
            </a:r>
            <a:r>
              <a:rPr lang="en-US" b="1" dirty="0">
                <a:solidFill>
                  <a:srgbClr val="00B050"/>
                </a:solidFill>
              </a:rPr>
              <a:t>. </a:t>
            </a:r>
            <a:r>
              <a:rPr lang="en-US" b="1" dirty="0" err="1" smtClean="0">
                <a:solidFill>
                  <a:srgbClr val="00B050"/>
                </a:solidFill>
              </a:rPr>
              <a:t>Erk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alamatly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gylyklar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endParaRPr lang="tk-TM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Maksada</a:t>
            </a: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okgunlylyk</a:t>
            </a:r>
            <a:r>
              <a:rPr lang="en-US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hereketlerini</a:t>
            </a:r>
            <a:r>
              <a:rPr lang="en-US" b="1" dirty="0"/>
              <a:t>, </a:t>
            </a:r>
            <a:r>
              <a:rPr lang="en-US" b="1" dirty="0" err="1"/>
              <a:t>özüni</a:t>
            </a:r>
            <a:r>
              <a:rPr lang="en-US" b="1" dirty="0"/>
              <a:t> </a:t>
            </a:r>
            <a:r>
              <a:rPr lang="en-US" b="1" dirty="0" err="1"/>
              <a:t>alyp</a:t>
            </a:r>
            <a:r>
              <a:rPr lang="en-US" b="1" dirty="0"/>
              <a:t> </a:t>
            </a:r>
            <a:r>
              <a:rPr lang="en-US" b="1" dirty="0" err="1"/>
              <a:t>barşyny</a:t>
            </a:r>
            <a:r>
              <a:rPr lang="en-US" b="1" dirty="0"/>
              <a:t> </a:t>
            </a:r>
            <a:r>
              <a:rPr lang="en-US" b="1" dirty="0" err="1"/>
              <a:t>jemgyýetde</a:t>
            </a:r>
            <a:r>
              <a:rPr lang="en-US" b="1" dirty="0"/>
              <a:t> </a:t>
            </a:r>
            <a:r>
              <a:rPr lang="en-US" b="1" dirty="0" err="1"/>
              <a:t>peýdaly</a:t>
            </a:r>
            <a:r>
              <a:rPr lang="en-US" b="1" dirty="0"/>
              <a:t>, </a:t>
            </a:r>
            <a:r>
              <a:rPr lang="en-US" b="1" dirty="0" err="1"/>
              <a:t>durnukly</a:t>
            </a:r>
            <a:r>
              <a:rPr lang="en-US" b="1" dirty="0"/>
              <a:t> </a:t>
            </a:r>
            <a:r>
              <a:rPr lang="en-US" b="1" dirty="0" err="1"/>
              <a:t>maksada</a:t>
            </a:r>
            <a:r>
              <a:rPr lang="en-US" b="1" dirty="0"/>
              <a:t> </a:t>
            </a:r>
            <a:r>
              <a:rPr lang="en-US" b="1" dirty="0" err="1"/>
              <a:t>gönükdirmegidir</a:t>
            </a:r>
            <a:r>
              <a:rPr lang="en-US" b="1" dirty="0"/>
              <a:t>. </a:t>
            </a:r>
            <a:r>
              <a:rPr lang="ru-RU" b="1" dirty="0" err="1"/>
              <a:t>Maksadyna</a:t>
            </a:r>
            <a:r>
              <a:rPr lang="ru-RU" b="1" dirty="0"/>
              <a:t> </a:t>
            </a:r>
            <a:r>
              <a:rPr lang="ru-RU" b="1" dirty="0" err="1"/>
              <a:t>okgunly</a:t>
            </a:r>
            <a:r>
              <a:rPr lang="ru-RU" b="1" dirty="0"/>
              <a:t> </a:t>
            </a:r>
            <a:r>
              <a:rPr lang="ru-RU" b="1" dirty="0" err="1"/>
              <a:t>adamlar</a:t>
            </a:r>
            <a:r>
              <a:rPr lang="ru-RU" b="1" dirty="0"/>
              <a:t>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bar</a:t>
            </a:r>
            <a:r>
              <a:rPr lang="ru-RU" b="1" dirty="0"/>
              <a:t> </a:t>
            </a:r>
            <a:r>
              <a:rPr lang="ru-RU" b="1" dirty="0" err="1"/>
              <a:t>güýjüni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ukybyny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goýan</a:t>
            </a:r>
            <a:r>
              <a:rPr lang="ru-RU" b="1" dirty="0"/>
              <a:t> </a:t>
            </a:r>
            <a:r>
              <a:rPr lang="ru-RU" b="1" dirty="0" err="1"/>
              <a:t>maksadyna</a:t>
            </a:r>
            <a:r>
              <a:rPr lang="ru-RU" b="1" dirty="0"/>
              <a:t> </a:t>
            </a:r>
            <a:r>
              <a:rPr lang="ru-RU" b="1" dirty="0" err="1"/>
              <a:t>ýetmäge</a:t>
            </a:r>
            <a:r>
              <a:rPr lang="ru-RU" b="1" dirty="0"/>
              <a:t> </a:t>
            </a:r>
            <a:r>
              <a:rPr lang="ru-RU" b="1" dirty="0" err="1"/>
              <a:t>sarp</a:t>
            </a:r>
            <a:r>
              <a:rPr lang="ru-RU" b="1" dirty="0"/>
              <a:t> </a:t>
            </a:r>
            <a:r>
              <a:rPr lang="ru-RU" b="1" dirty="0" err="1"/>
              <a:t>edýär</a:t>
            </a:r>
            <a:r>
              <a:rPr lang="ru-RU" b="1" dirty="0"/>
              <a:t>. </a:t>
            </a:r>
            <a:r>
              <a:rPr lang="ru-RU" b="1" dirty="0" err="1"/>
              <a:t>Maksada</a:t>
            </a:r>
            <a:r>
              <a:rPr lang="ru-RU" b="1" dirty="0"/>
              <a:t> </a:t>
            </a:r>
            <a:r>
              <a:rPr lang="ru-RU" b="1" dirty="0" err="1"/>
              <a:t>okgunlylyk</a:t>
            </a:r>
            <a:r>
              <a:rPr lang="ru-RU" b="1" dirty="0"/>
              <a:t> </a:t>
            </a:r>
            <a:r>
              <a:rPr lang="ru-RU" b="1" dirty="0" err="1"/>
              <a:t>erkli</a:t>
            </a:r>
            <a:r>
              <a:rPr lang="ru-RU" b="1" dirty="0"/>
              <a:t> </a:t>
            </a:r>
            <a:r>
              <a:rPr lang="ru-RU" b="1" dirty="0" err="1"/>
              <a:t>häsiýetler</a:t>
            </a:r>
            <a:r>
              <a:rPr lang="ru-RU" b="1" dirty="0"/>
              <a:t> </a:t>
            </a:r>
            <a:r>
              <a:rPr lang="ru-RU" b="1" dirty="0" err="1"/>
              <a:t>şahsyýeti</a:t>
            </a:r>
            <a:r>
              <a:rPr lang="ru-RU" b="1" dirty="0"/>
              <a:t> </a:t>
            </a:r>
            <a:r>
              <a:rPr lang="ru-RU" b="1" dirty="0" err="1"/>
              <a:t>durmuşda</a:t>
            </a:r>
            <a:r>
              <a:rPr lang="ru-RU" b="1" dirty="0"/>
              <a:t> </a:t>
            </a:r>
            <a:r>
              <a:rPr lang="ru-RU" b="1" dirty="0" err="1"/>
              <a:t>uly</a:t>
            </a:r>
            <a:r>
              <a:rPr lang="ru-RU" b="1" dirty="0"/>
              <a:t> </a:t>
            </a:r>
            <a:r>
              <a:rPr lang="ru-RU" b="1" dirty="0" err="1"/>
              <a:t>üstünliklere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ýeňişlere</a:t>
            </a:r>
            <a:r>
              <a:rPr lang="ru-RU" b="1" dirty="0"/>
              <a:t> </a:t>
            </a:r>
            <a:r>
              <a:rPr lang="ru-RU" b="1" dirty="0" err="1"/>
              <a:t>ýetirip</a:t>
            </a:r>
            <a:r>
              <a:rPr lang="ru-RU" b="1" dirty="0"/>
              <a:t> </a:t>
            </a:r>
            <a:r>
              <a:rPr lang="ru-RU" b="1" dirty="0" err="1"/>
              <a:t>bilýändir</a:t>
            </a:r>
            <a:r>
              <a:rPr lang="ru-RU" b="1" dirty="0"/>
              <a:t>.</a:t>
            </a:r>
            <a:endParaRPr lang="ru-RU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Özbaşdaklyk</a:t>
            </a:r>
            <a:r>
              <a:rPr lang="ru-RU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hut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dünýägaraýşyna</a:t>
            </a:r>
            <a:r>
              <a:rPr lang="ru-RU" b="1" dirty="0"/>
              <a:t> </a:t>
            </a:r>
            <a:r>
              <a:rPr lang="ru-RU" b="1" dirty="0" err="1"/>
              <a:t>laýyk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barmaga</a:t>
            </a:r>
            <a:r>
              <a:rPr lang="ru-RU" b="1" dirty="0"/>
              <a:t> </a:t>
            </a:r>
            <a:r>
              <a:rPr lang="ru-RU" b="1" dirty="0" err="1"/>
              <a:t>tabyn</a:t>
            </a:r>
            <a:r>
              <a:rPr lang="ru-RU" b="1" dirty="0"/>
              <a:t> </a:t>
            </a:r>
            <a:r>
              <a:rPr lang="ru-RU" b="1" dirty="0" err="1"/>
              <a:t>etmegidir</a:t>
            </a:r>
            <a:r>
              <a:rPr lang="ru-RU" b="1" dirty="0"/>
              <a:t>. </a:t>
            </a:r>
            <a:r>
              <a:rPr lang="ru-RU" b="1" dirty="0" err="1"/>
              <a:t>Özbaşdaklyk</a:t>
            </a:r>
            <a:r>
              <a:rPr lang="ru-RU" b="1" dirty="0"/>
              <a:t> </a:t>
            </a:r>
            <a:r>
              <a:rPr lang="ru-RU" b="1" dirty="0" err="1"/>
              <a:t>erk</a:t>
            </a:r>
            <a:r>
              <a:rPr lang="ru-RU" b="1" dirty="0"/>
              <a:t> </a:t>
            </a:r>
            <a:r>
              <a:rPr lang="ru-RU" b="1" dirty="0" err="1"/>
              <a:t>häsiýetli</a:t>
            </a:r>
            <a:r>
              <a:rPr lang="ru-RU" b="1" dirty="0"/>
              <a:t> </a:t>
            </a:r>
            <a:r>
              <a:rPr lang="ru-RU" b="1" dirty="0" err="1"/>
              <a:t>adamy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garaýyşlaryna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ynamlaryna</a:t>
            </a:r>
            <a:r>
              <a:rPr lang="ru-RU" b="1" dirty="0"/>
              <a:t> </a:t>
            </a:r>
            <a:r>
              <a:rPr lang="ru-RU" b="1" dirty="0" err="1"/>
              <a:t>ters</a:t>
            </a:r>
            <a:r>
              <a:rPr lang="ru-RU" b="1" dirty="0"/>
              <a:t> </a:t>
            </a:r>
            <a:r>
              <a:rPr lang="ru-RU" b="1" dirty="0" err="1"/>
              <a:t>gelýän</a:t>
            </a:r>
            <a:r>
              <a:rPr lang="ru-RU" b="1" dirty="0"/>
              <a:t> </a:t>
            </a:r>
            <a:r>
              <a:rPr lang="ru-RU" b="1" dirty="0" err="1"/>
              <a:t>hereketleri</a:t>
            </a:r>
            <a:r>
              <a:rPr lang="ru-RU" b="1" dirty="0"/>
              <a:t> </a:t>
            </a:r>
            <a:r>
              <a:rPr lang="ru-RU" b="1" dirty="0" err="1"/>
              <a:t>etmäge</a:t>
            </a:r>
            <a:r>
              <a:rPr lang="ru-RU" b="1" dirty="0"/>
              <a:t> </a:t>
            </a:r>
            <a:r>
              <a:rPr lang="ru-RU" b="1" dirty="0" err="1"/>
              <a:t>yrmak</a:t>
            </a:r>
            <a:r>
              <a:rPr lang="ru-RU" b="1" dirty="0"/>
              <a:t> </a:t>
            </a:r>
            <a:r>
              <a:rPr lang="ru-RU" b="1" dirty="0" err="1"/>
              <a:t>mümkin</a:t>
            </a:r>
            <a:r>
              <a:rPr lang="ru-RU" b="1" dirty="0"/>
              <a:t> </a:t>
            </a:r>
            <a:r>
              <a:rPr lang="ru-RU" b="1" dirty="0" err="1"/>
              <a:t>däldir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037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1273"/>
            <a:ext cx="10515600" cy="534569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Aýgytlylyk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çylşyrymly</a:t>
            </a:r>
            <a:r>
              <a:rPr lang="ru-RU" b="1" dirty="0"/>
              <a:t>, </a:t>
            </a:r>
            <a:r>
              <a:rPr lang="ru-RU" b="1" dirty="0" err="1"/>
              <a:t>kyn</a:t>
            </a:r>
            <a:r>
              <a:rPr lang="ru-RU" b="1" dirty="0"/>
              <a:t> </a:t>
            </a:r>
            <a:r>
              <a:rPr lang="ru-RU" b="1" dirty="0" err="1"/>
              <a:t>ýagdaýlarda</a:t>
            </a:r>
            <a:r>
              <a:rPr lang="ru-RU" b="1" dirty="0"/>
              <a:t> </a:t>
            </a:r>
            <a:r>
              <a:rPr lang="ru-RU" b="1" dirty="0" err="1"/>
              <a:t>çalt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dogry</a:t>
            </a:r>
            <a:r>
              <a:rPr lang="ru-RU" b="1" dirty="0"/>
              <a:t> </a:t>
            </a:r>
            <a:r>
              <a:rPr lang="ru-RU" b="1" dirty="0" err="1"/>
              <a:t>karara</a:t>
            </a:r>
            <a:r>
              <a:rPr lang="ru-RU" b="1" dirty="0"/>
              <a:t> </a:t>
            </a:r>
            <a:r>
              <a:rPr lang="ru-RU" b="1" dirty="0" err="1"/>
              <a:t>gelip</a:t>
            </a:r>
            <a:r>
              <a:rPr lang="ru-RU" b="1" dirty="0"/>
              <a:t> </a:t>
            </a:r>
            <a:r>
              <a:rPr lang="ru-RU" b="1" dirty="0" err="1"/>
              <a:t>bilmegini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haýal</a:t>
            </a:r>
            <a:r>
              <a:rPr lang="ru-RU" b="1" dirty="0"/>
              <a:t> </a:t>
            </a:r>
            <a:r>
              <a:rPr lang="ru-RU" b="1" dirty="0" err="1"/>
              <a:t>etmän</a:t>
            </a:r>
            <a:r>
              <a:rPr lang="ru-RU" b="1" dirty="0"/>
              <a:t> </a:t>
            </a:r>
            <a:r>
              <a:rPr lang="ru-RU" b="1" dirty="0" err="1"/>
              <a:t>ony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ýetirmäge</a:t>
            </a:r>
            <a:r>
              <a:rPr lang="ru-RU" b="1" dirty="0"/>
              <a:t> </a:t>
            </a:r>
            <a:r>
              <a:rPr lang="ru-RU" b="1" dirty="0" err="1"/>
              <a:t>girişmegini</a:t>
            </a:r>
            <a:r>
              <a:rPr lang="ru-RU" b="1" dirty="0"/>
              <a:t> </a:t>
            </a:r>
            <a:r>
              <a:rPr lang="ru-RU" b="1" dirty="0" err="1"/>
              <a:t>aňladýar</a:t>
            </a:r>
            <a:r>
              <a:rPr lang="ru-RU" b="1" dirty="0"/>
              <a:t>. Aýgytlylyk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howlukmaçlygyny</a:t>
            </a:r>
            <a:r>
              <a:rPr lang="ru-RU" b="1" dirty="0"/>
              <a:t>, </a:t>
            </a:r>
            <a:r>
              <a:rPr lang="ru-RU" b="1" dirty="0" err="1"/>
              <a:t>gyssanmaçlygyny</a:t>
            </a:r>
            <a:r>
              <a:rPr lang="ru-RU" b="1" dirty="0"/>
              <a:t> </a:t>
            </a:r>
            <a:r>
              <a:rPr lang="ru-RU" b="1" dirty="0" err="1"/>
              <a:t>bildirmeýär</a:t>
            </a:r>
            <a:r>
              <a:rPr lang="ru-RU" b="1" dirty="0"/>
              <a:t>. </a:t>
            </a:r>
            <a:r>
              <a:rPr lang="ru-RU" b="1" dirty="0" err="1"/>
              <a:t>Sebäbi</a:t>
            </a:r>
            <a:r>
              <a:rPr lang="ru-RU" b="1" dirty="0"/>
              <a:t> </a:t>
            </a:r>
            <a:r>
              <a:rPr lang="ru-RU" b="1" dirty="0" err="1"/>
              <a:t>howlukmaç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eden</a:t>
            </a:r>
            <a:r>
              <a:rPr lang="ru-RU" b="1" dirty="0"/>
              <a:t> </a:t>
            </a:r>
            <a:r>
              <a:rPr lang="ru-RU" b="1" dirty="0" err="1"/>
              <a:t>kararynyň</a:t>
            </a:r>
            <a:r>
              <a:rPr lang="ru-RU" b="1" dirty="0"/>
              <a:t> </a:t>
            </a:r>
            <a:r>
              <a:rPr lang="ru-RU" b="1" dirty="0" err="1"/>
              <a:t>dogrudygyny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ýalňyşdygyny</a:t>
            </a:r>
            <a:r>
              <a:rPr lang="ru-RU" b="1" dirty="0"/>
              <a:t>, </a:t>
            </a:r>
            <a:r>
              <a:rPr lang="ru-RU" b="1" dirty="0" err="1"/>
              <a:t>jemgyýetçilik</a:t>
            </a:r>
            <a:r>
              <a:rPr lang="ru-RU" b="1" dirty="0"/>
              <a:t> </a:t>
            </a:r>
            <a:r>
              <a:rPr lang="ru-RU" b="1" dirty="0" err="1"/>
              <a:t>ähmiýetlidigini</a:t>
            </a:r>
            <a:r>
              <a:rPr lang="ru-RU" b="1" dirty="0"/>
              <a:t> </a:t>
            </a:r>
            <a:r>
              <a:rPr lang="ru-RU" b="1" dirty="0" err="1"/>
              <a:t>seljermeýär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Tutanýerlilik</a:t>
            </a:r>
            <a:r>
              <a:rPr lang="ru-RU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goýan</a:t>
            </a:r>
            <a:r>
              <a:rPr lang="ru-RU" b="1" dirty="0"/>
              <a:t> </a:t>
            </a:r>
            <a:r>
              <a:rPr lang="ru-RU" b="1" dirty="0" err="1"/>
              <a:t>maksadynyň</a:t>
            </a:r>
            <a:r>
              <a:rPr lang="ru-RU" b="1" dirty="0"/>
              <a:t> </a:t>
            </a:r>
            <a:r>
              <a:rPr lang="ru-RU" b="1" dirty="0" err="1"/>
              <a:t>ahyryna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ýetip</a:t>
            </a:r>
            <a:r>
              <a:rPr lang="ru-RU" b="1" dirty="0"/>
              <a:t> </a:t>
            </a:r>
            <a:r>
              <a:rPr lang="ru-RU" b="1" dirty="0" err="1"/>
              <a:t>bilmegini</a:t>
            </a:r>
            <a:r>
              <a:rPr lang="ru-RU" b="1" dirty="0"/>
              <a:t> </a:t>
            </a:r>
            <a:r>
              <a:rPr lang="ru-RU" b="1" dirty="0" err="1"/>
              <a:t>görkezýän</a:t>
            </a:r>
            <a:r>
              <a:rPr lang="ru-RU" b="1" dirty="0"/>
              <a:t> </a:t>
            </a:r>
            <a:r>
              <a:rPr lang="ru-RU" b="1" dirty="0" err="1"/>
              <a:t>erkli</a:t>
            </a:r>
            <a:r>
              <a:rPr lang="ru-RU" b="1" dirty="0"/>
              <a:t> </a:t>
            </a:r>
            <a:r>
              <a:rPr lang="ru-RU" b="1" dirty="0" err="1"/>
              <a:t>häsiýetidir</a:t>
            </a:r>
            <a:r>
              <a:rPr lang="ru-RU" b="1" dirty="0"/>
              <a:t>. </a:t>
            </a:r>
            <a:r>
              <a:rPr lang="ru-RU" b="1" dirty="0" err="1"/>
              <a:t>Tutanýerli</a:t>
            </a:r>
            <a:r>
              <a:rPr lang="ru-RU" b="1" dirty="0"/>
              <a:t> </a:t>
            </a:r>
            <a:r>
              <a:rPr lang="ru-RU" b="1" dirty="0" err="1"/>
              <a:t>adamlar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öňlerinde</a:t>
            </a:r>
            <a:r>
              <a:rPr lang="ru-RU" b="1" dirty="0"/>
              <a:t> </a:t>
            </a:r>
            <a:r>
              <a:rPr lang="ru-RU" b="1" dirty="0" err="1"/>
              <a:t>böwetler</a:t>
            </a:r>
            <a:r>
              <a:rPr lang="ru-RU" b="1" dirty="0"/>
              <a:t>, </a:t>
            </a:r>
            <a:r>
              <a:rPr lang="ru-RU" b="1" dirty="0" err="1"/>
              <a:t>şowsuzlyklar</a:t>
            </a:r>
            <a:r>
              <a:rPr lang="ru-RU" b="1" dirty="0"/>
              <a:t> </a:t>
            </a:r>
            <a:r>
              <a:rPr lang="ru-RU" b="1" dirty="0" err="1"/>
              <a:t>duş</a:t>
            </a:r>
            <a:r>
              <a:rPr lang="ru-RU" b="1" dirty="0"/>
              <a:t> </a:t>
            </a:r>
            <a:r>
              <a:rPr lang="ru-RU" b="1" dirty="0" err="1"/>
              <a:t>gelende</a:t>
            </a:r>
            <a:r>
              <a:rPr lang="ru-RU" b="1" dirty="0"/>
              <a:t>,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ýollaryndan</a:t>
            </a:r>
            <a:r>
              <a:rPr lang="ru-RU" b="1" dirty="0"/>
              <a:t> </a:t>
            </a:r>
            <a:r>
              <a:rPr lang="ru-RU" b="1" dirty="0" err="1"/>
              <a:t>sowulmaýarlar</a:t>
            </a:r>
            <a:r>
              <a:rPr lang="ru-RU" b="1" dirty="0"/>
              <a:t>. </a:t>
            </a:r>
            <a:r>
              <a:rPr lang="ru-RU" b="1" dirty="0" err="1"/>
              <a:t>Tutanýerlilik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wagtda</a:t>
            </a:r>
            <a:r>
              <a:rPr lang="ru-RU" b="1" dirty="0"/>
              <a:t> </a:t>
            </a:r>
            <a:r>
              <a:rPr lang="ru-RU" b="1" dirty="0" err="1"/>
              <a:t>şahsyýetde</a:t>
            </a:r>
            <a:r>
              <a:rPr lang="ru-RU" b="1" dirty="0"/>
              <a:t> </a:t>
            </a:r>
            <a:r>
              <a:rPr lang="ru-RU" b="1" dirty="0" err="1"/>
              <a:t>keçjallyk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ýakymsyz</a:t>
            </a:r>
            <a:r>
              <a:rPr lang="ru-RU" b="1" dirty="0"/>
              <a:t> </a:t>
            </a:r>
            <a:r>
              <a:rPr lang="ru-RU" b="1" dirty="0" err="1"/>
              <a:t>häsiýet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</a:t>
            </a:r>
            <a:r>
              <a:rPr lang="ru-RU" b="1" dirty="0" err="1"/>
              <a:t>gelip</a:t>
            </a:r>
            <a:r>
              <a:rPr lang="ru-RU" b="1" dirty="0"/>
              <a:t> </a:t>
            </a:r>
            <a:r>
              <a:rPr lang="ru-RU" b="1" dirty="0" err="1"/>
              <a:t>bilýändir</a:t>
            </a:r>
            <a:r>
              <a:rPr lang="ru-RU" b="1" dirty="0"/>
              <a:t>. </a:t>
            </a:r>
            <a:r>
              <a:rPr lang="ru-RU" b="1" dirty="0" err="1"/>
              <a:t>Keçjal</a:t>
            </a:r>
            <a:r>
              <a:rPr lang="ru-RU" b="1" dirty="0"/>
              <a:t> </a:t>
            </a:r>
            <a:r>
              <a:rPr lang="ru-RU" b="1" dirty="0" err="1"/>
              <a:t>adamlar</a:t>
            </a:r>
            <a:r>
              <a:rPr lang="ru-RU" b="1" dirty="0"/>
              <a:t> </a:t>
            </a:r>
            <a:r>
              <a:rPr lang="ru-RU" b="1" dirty="0" err="1"/>
              <a:t>jemgyýet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peýdasyz</a:t>
            </a:r>
            <a:r>
              <a:rPr lang="ru-RU" b="1" dirty="0"/>
              <a:t>, </a:t>
            </a:r>
            <a:r>
              <a:rPr lang="ru-RU" b="1" dirty="0" err="1"/>
              <a:t>zyýanly</a:t>
            </a:r>
            <a:r>
              <a:rPr lang="ru-RU" b="1" dirty="0"/>
              <a:t> </a:t>
            </a:r>
            <a:r>
              <a:rPr lang="ru-RU" b="1" dirty="0" err="1"/>
              <a:t>maksatlary</a:t>
            </a:r>
            <a:r>
              <a:rPr lang="ru-RU" b="1" dirty="0"/>
              <a:t> </a:t>
            </a:r>
            <a:r>
              <a:rPr lang="ru-RU" b="1" dirty="0" err="1"/>
              <a:t>goýup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 </a:t>
            </a:r>
            <a:r>
              <a:rPr lang="ru-RU" b="1" dirty="0" err="1"/>
              <a:t>Olar</a:t>
            </a:r>
            <a:r>
              <a:rPr lang="ru-RU" b="1" dirty="0"/>
              <a:t>, </a:t>
            </a:r>
            <a:r>
              <a:rPr lang="ru-RU" b="1" dirty="0" err="1"/>
              <a:t>köplenç</a:t>
            </a:r>
            <a:r>
              <a:rPr lang="ru-RU" b="1" dirty="0"/>
              <a:t>,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diýenlerini</a:t>
            </a:r>
            <a:r>
              <a:rPr lang="ru-RU" b="1" dirty="0"/>
              <a:t>, </a:t>
            </a:r>
            <a:r>
              <a:rPr lang="ru-RU" b="1" dirty="0" err="1"/>
              <a:t>ýalňyş</a:t>
            </a:r>
            <a:r>
              <a:rPr lang="ru-RU" b="1" dirty="0"/>
              <a:t> </a:t>
            </a:r>
            <a:r>
              <a:rPr lang="ru-RU" b="1" dirty="0" err="1"/>
              <a:t>pikirlerini</a:t>
            </a:r>
            <a:r>
              <a:rPr lang="ru-RU" b="1" dirty="0"/>
              <a:t> </a:t>
            </a:r>
            <a:r>
              <a:rPr lang="ru-RU" b="1" dirty="0" err="1"/>
              <a:t>dogry</a:t>
            </a:r>
            <a:r>
              <a:rPr lang="ru-RU" b="1" dirty="0"/>
              <a:t> </a:t>
            </a:r>
            <a:r>
              <a:rPr lang="ru-RU" b="1" dirty="0" err="1"/>
              <a:t>etmäge</a:t>
            </a:r>
            <a:r>
              <a:rPr lang="ru-RU" b="1" dirty="0"/>
              <a:t> </a:t>
            </a:r>
            <a:r>
              <a:rPr lang="ru-RU" b="1" dirty="0" err="1"/>
              <a:t>çalyşýarlar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03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6"/>
            <a:ext cx="10515600" cy="562832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Çydamlylyk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hereketiniň</a:t>
            </a:r>
            <a:r>
              <a:rPr lang="ru-RU" b="1" dirty="0"/>
              <a:t> </a:t>
            </a:r>
            <a:r>
              <a:rPr lang="ru-RU" b="1" dirty="0" err="1"/>
              <a:t>nädogrudygyny</a:t>
            </a:r>
            <a:r>
              <a:rPr lang="ru-RU" b="1" dirty="0"/>
              <a:t>, </a:t>
            </a:r>
            <a:r>
              <a:rPr lang="ru-RU" b="1" dirty="0" err="1"/>
              <a:t>ýalňyşdygyny</a:t>
            </a:r>
            <a:r>
              <a:rPr lang="ru-RU" b="1" dirty="0"/>
              <a:t> </a:t>
            </a:r>
            <a:r>
              <a:rPr lang="ru-RU" b="1" dirty="0" err="1"/>
              <a:t>bilenden</a:t>
            </a:r>
            <a:r>
              <a:rPr lang="ru-RU" b="1" dirty="0"/>
              <a:t> </a:t>
            </a:r>
            <a:r>
              <a:rPr lang="ru-RU" b="1" dirty="0" err="1"/>
              <a:t>soň</a:t>
            </a:r>
            <a:r>
              <a:rPr lang="ru-RU" b="1" dirty="0"/>
              <a:t>,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buýruk</a:t>
            </a:r>
            <a:r>
              <a:rPr lang="ru-RU" b="1" dirty="0"/>
              <a:t> </a:t>
            </a:r>
            <a:r>
              <a:rPr lang="ru-RU" b="1" dirty="0" err="1"/>
              <a:t>berip</a:t>
            </a:r>
            <a:r>
              <a:rPr lang="ru-RU" b="1" dirty="0"/>
              <a:t>,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erk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 </a:t>
            </a:r>
            <a:r>
              <a:rPr lang="ru-RU" b="1" dirty="0" err="1"/>
              <a:t>bilmegi</a:t>
            </a:r>
            <a:r>
              <a:rPr lang="ru-RU" b="1" dirty="0"/>
              <a:t> </a:t>
            </a:r>
            <a:r>
              <a:rPr lang="ru-RU" b="1" dirty="0" err="1"/>
              <a:t>aňladýan</a:t>
            </a:r>
            <a:r>
              <a:rPr lang="ru-RU" b="1" dirty="0"/>
              <a:t> </a:t>
            </a:r>
            <a:r>
              <a:rPr lang="ru-RU" b="1" dirty="0" err="1"/>
              <a:t>erkli</a:t>
            </a:r>
            <a:r>
              <a:rPr lang="ru-RU" b="1" dirty="0"/>
              <a:t> </a:t>
            </a:r>
            <a:r>
              <a:rPr lang="ru-RU" b="1" dirty="0" err="1"/>
              <a:t>häsiýetidir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hili</a:t>
            </a:r>
            <a:r>
              <a:rPr lang="ru-RU" b="1" dirty="0"/>
              <a:t> </a:t>
            </a:r>
            <a:r>
              <a:rPr lang="ru-RU" b="1" dirty="0" err="1"/>
              <a:t>erk</a:t>
            </a:r>
            <a:r>
              <a:rPr lang="ru-RU" b="1" dirty="0"/>
              <a:t> </a:t>
            </a:r>
            <a:r>
              <a:rPr lang="ru-RU" b="1" dirty="0" err="1"/>
              <a:t>häsiýetli</a:t>
            </a:r>
            <a:r>
              <a:rPr lang="ru-RU" b="1" dirty="0"/>
              <a:t> </a:t>
            </a:r>
            <a:r>
              <a:rPr lang="ru-RU" b="1" dirty="0" err="1"/>
              <a:t>adamlar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kynçylyklary</a:t>
            </a:r>
            <a:r>
              <a:rPr lang="ru-RU" b="1" dirty="0"/>
              <a:t> </a:t>
            </a:r>
            <a:r>
              <a:rPr lang="ru-RU" b="1" dirty="0" err="1"/>
              <a:t>ýeňmekde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özlerini</a:t>
            </a:r>
            <a:r>
              <a:rPr lang="ru-RU" b="1" dirty="0"/>
              <a:t> </a:t>
            </a:r>
            <a:r>
              <a:rPr lang="ru-RU" b="1" dirty="0" err="1"/>
              <a:t>akylly-başly</a:t>
            </a:r>
            <a:r>
              <a:rPr lang="ru-RU" b="1" dirty="0"/>
              <a:t>, </a:t>
            </a:r>
            <a:r>
              <a:rPr lang="ru-RU" b="1" dirty="0" err="1"/>
              <a:t>aňly-düşünjeli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barmagy</a:t>
            </a:r>
            <a:r>
              <a:rPr lang="ru-RU" b="1" dirty="0"/>
              <a:t> </a:t>
            </a:r>
            <a:r>
              <a:rPr lang="ru-RU" b="1" dirty="0" err="1"/>
              <a:t>başarýarlar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Batyrgaýlyk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gaýduwsyzlyk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goýan</a:t>
            </a:r>
            <a:r>
              <a:rPr lang="ru-RU" b="1" dirty="0"/>
              <a:t> </a:t>
            </a:r>
            <a:r>
              <a:rPr lang="ru-RU" b="1" dirty="0" err="1"/>
              <a:t>maksadyna</a:t>
            </a:r>
            <a:r>
              <a:rPr lang="ru-RU" b="1" dirty="0"/>
              <a:t> </a:t>
            </a:r>
            <a:r>
              <a:rPr lang="ru-RU" b="1" dirty="0" err="1"/>
              <a:t>duş</a:t>
            </a:r>
            <a:r>
              <a:rPr lang="ru-RU" b="1" dirty="0"/>
              <a:t> </a:t>
            </a:r>
            <a:r>
              <a:rPr lang="ru-RU" b="1" dirty="0" err="1"/>
              <a:t>gelýän</a:t>
            </a:r>
            <a:r>
              <a:rPr lang="ru-RU" b="1" dirty="0"/>
              <a:t> </a:t>
            </a:r>
            <a:r>
              <a:rPr lang="ru-RU" b="1" dirty="0" err="1"/>
              <a:t>howply</a:t>
            </a:r>
            <a:r>
              <a:rPr lang="ru-RU" b="1" dirty="0"/>
              <a:t>, </a:t>
            </a:r>
            <a:r>
              <a:rPr lang="ru-RU" b="1" dirty="0" err="1"/>
              <a:t>hatda</a:t>
            </a:r>
            <a:r>
              <a:rPr lang="ru-RU" b="1" dirty="0"/>
              <a:t> </a:t>
            </a:r>
            <a:r>
              <a:rPr lang="ru-RU" b="1" dirty="0" err="1"/>
              <a:t>jany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howatyrly</a:t>
            </a:r>
            <a:r>
              <a:rPr lang="ru-RU" b="1" dirty="0"/>
              <a:t> </a:t>
            </a:r>
            <a:r>
              <a:rPr lang="ru-RU" b="1" dirty="0" err="1"/>
              <a:t>kynçylyklarda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 </a:t>
            </a:r>
            <a:r>
              <a:rPr lang="ru-RU" b="1" dirty="0" err="1"/>
              <a:t>bilmegidir</a:t>
            </a:r>
            <a:r>
              <a:rPr lang="ru-RU" b="1" dirty="0"/>
              <a:t>. </a:t>
            </a:r>
            <a:r>
              <a:rPr lang="ru-RU" b="1" dirty="0" err="1"/>
              <a:t>Batyrgaýlyk</a:t>
            </a:r>
            <a:r>
              <a:rPr lang="ru-RU" b="1" dirty="0"/>
              <a:t> </a:t>
            </a:r>
            <a:r>
              <a:rPr lang="ru-RU" b="1" dirty="0" err="1"/>
              <a:t>Watan</a:t>
            </a:r>
            <a:r>
              <a:rPr lang="ru-RU" b="1" dirty="0"/>
              <a:t> </a:t>
            </a:r>
            <a:r>
              <a:rPr lang="ru-RU" b="1" dirty="0" err="1"/>
              <a:t>goragynda</a:t>
            </a:r>
            <a:r>
              <a:rPr lang="ru-RU" b="1" dirty="0"/>
              <a:t> </a:t>
            </a:r>
            <a:r>
              <a:rPr lang="ru-RU" b="1" dirty="0" err="1"/>
              <a:t>gahryman</a:t>
            </a:r>
            <a:r>
              <a:rPr lang="ru-RU" b="1" dirty="0"/>
              <a:t> </a:t>
            </a:r>
            <a:r>
              <a:rPr lang="ru-RU" b="1" dirty="0" err="1"/>
              <a:t>esgerlerde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</a:t>
            </a:r>
            <a:r>
              <a:rPr lang="ru-RU" b="1" dirty="0" err="1"/>
              <a:t>gelip</a:t>
            </a:r>
            <a:r>
              <a:rPr lang="ru-RU" b="1" dirty="0"/>
              <a:t>, </a:t>
            </a:r>
            <a:r>
              <a:rPr lang="ru-RU" b="1" dirty="0" err="1"/>
              <a:t>terbiýelenip</a:t>
            </a:r>
            <a:r>
              <a:rPr lang="ru-RU" b="1" dirty="0"/>
              <a:t> </a:t>
            </a:r>
            <a:r>
              <a:rPr lang="ru-RU" b="1" dirty="0" err="1"/>
              <a:t>bilner</a:t>
            </a:r>
            <a:r>
              <a:rPr lang="ru-RU" b="1" dirty="0"/>
              <a:t>. </a:t>
            </a:r>
            <a:r>
              <a:rPr lang="ru-RU" b="1" dirty="0" err="1"/>
              <a:t>Batyrgaýlyk</a:t>
            </a:r>
            <a:r>
              <a:rPr lang="ru-RU" b="1" dirty="0"/>
              <a:t> </a:t>
            </a:r>
            <a:r>
              <a:rPr lang="ru-RU" b="1" dirty="0" err="1"/>
              <a:t>adamy</a:t>
            </a:r>
            <a:r>
              <a:rPr lang="ru-RU" b="1" dirty="0"/>
              <a:t> </a:t>
            </a:r>
            <a:r>
              <a:rPr lang="ru-RU" b="1" dirty="0" err="1"/>
              <a:t>uly</a:t>
            </a:r>
            <a:r>
              <a:rPr lang="ru-RU" b="1" dirty="0"/>
              <a:t> </a:t>
            </a:r>
            <a:r>
              <a:rPr lang="ru-RU" b="1" dirty="0" err="1"/>
              <a:t>gahrymançylykly</a:t>
            </a:r>
            <a:r>
              <a:rPr lang="ru-RU" b="1" dirty="0"/>
              <a:t> </a:t>
            </a:r>
            <a:r>
              <a:rPr lang="ru-RU" b="1" dirty="0" err="1"/>
              <a:t>ýeňişlere</a:t>
            </a:r>
            <a:r>
              <a:rPr lang="ru-RU" b="1" dirty="0"/>
              <a:t> </a:t>
            </a:r>
            <a:r>
              <a:rPr lang="ru-RU" b="1" dirty="0" err="1"/>
              <a:t>getirip</a:t>
            </a:r>
            <a:r>
              <a:rPr lang="ru-RU" b="1" dirty="0"/>
              <a:t> </a:t>
            </a:r>
            <a:r>
              <a:rPr lang="ru-RU" b="1" dirty="0" err="1"/>
              <a:t>biler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733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1767"/>
            <a:ext cx="10515600" cy="55451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Tertiplilik</a:t>
            </a:r>
            <a:r>
              <a:rPr lang="ru-RU" b="1" dirty="0" smtClean="0"/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jemgyýetde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tertipli</a:t>
            </a:r>
            <a:r>
              <a:rPr lang="ru-RU" b="1" dirty="0"/>
              <a:t>, </a:t>
            </a:r>
            <a:r>
              <a:rPr lang="ru-RU" b="1" dirty="0" err="1"/>
              <a:t>göreldeli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barmagyny</a:t>
            </a:r>
            <a:r>
              <a:rPr lang="ru-RU" b="1" dirty="0"/>
              <a:t> </a:t>
            </a:r>
            <a:r>
              <a:rPr lang="ru-RU" b="1" dirty="0" err="1"/>
              <a:t>bildirýän</a:t>
            </a:r>
            <a:r>
              <a:rPr lang="ru-RU" b="1" dirty="0"/>
              <a:t> </a:t>
            </a:r>
            <a:r>
              <a:rPr lang="ru-RU" b="1" dirty="0" err="1"/>
              <a:t>gylyk-häsiýetidir</a:t>
            </a:r>
            <a:r>
              <a:rPr lang="ru-RU" b="1" dirty="0"/>
              <a:t>. </a:t>
            </a:r>
            <a:r>
              <a:rPr lang="ru-RU" b="1" dirty="0" err="1"/>
              <a:t>Tertipli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durmuşda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tertipli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barmaga</a:t>
            </a:r>
            <a:r>
              <a:rPr lang="ru-RU" b="1" dirty="0"/>
              <a:t>, </a:t>
            </a:r>
            <a:r>
              <a:rPr lang="ru-RU" b="1" dirty="0" err="1"/>
              <a:t>jemgyýetçilik</a:t>
            </a:r>
            <a:r>
              <a:rPr lang="ru-RU" b="1" dirty="0"/>
              <a:t> </a:t>
            </a:r>
            <a:r>
              <a:rPr lang="ru-RU" b="1" dirty="0" err="1"/>
              <a:t>düzgünlerini</a:t>
            </a:r>
            <a:r>
              <a:rPr lang="ru-RU" b="1" dirty="0"/>
              <a:t> </a:t>
            </a:r>
            <a:r>
              <a:rPr lang="ru-RU" b="1" dirty="0" err="1"/>
              <a:t>dogry</a:t>
            </a:r>
            <a:r>
              <a:rPr lang="ru-RU" b="1" dirty="0"/>
              <a:t> </a:t>
            </a:r>
            <a:r>
              <a:rPr lang="ru-RU" b="1" dirty="0" err="1"/>
              <a:t>berjaý</a:t>
            </a:r>
            <a:r>
              <a:rPr lang="ru-RU" b="1" dirty="0"/>
              <a:t> </a:t>
            </a:r>
            <a:r>
              <a:rPr lang="ru-RU" b="1" dirty="0" err="1"/>
              <a:t>etmäge</a:t>
            </a:r>
            <a:r>
              <a:rPr lang="ru-RU" b="1" dirty="0"/>
              <a:t> </a:t>
            </a:r>
            <a:r>
              <a:rPr lang="ru-RU" b="1" dirty="0" err="1"/>
              <a:t>ýykgyn</a:t>
            </a:r>
            <a:r>
              <a:rPr lang="ru-RU" b="1" dirty="0"/>
              <a:t> </a:t>
            </a:r>
            <a:r>
              <a:rPr lang="ru-RU" b="1" dirty="0" err="1" smtClean="0"/>
              <a:t>edýär</a:t>
            </a:r>
            <a:r>
              <a:rPr lang="ru-RU" b="1" dirty="0" smtClean="0"/>
              <a:t>.</a:t>
            </a:r>
            <a:r>
              <a:rPr lang="tk-TM" b="1" dirty="0" smtClean="0"/>
              <a:t> </a:t>
            </a:r>
            <a:r>
              <a:rPr lang="ru-RU" b="1" dirty="0" err="1" smtClean="0"/>
              <a:t>Adamyň</a:t>
            </a:r>
            <a:r>
              <a:rPr lang="ru-RU" b="1" dirty="0" smtClean="0"/>
              <a:t> </a:t>
            </a:r>
            <a:r>
              <a:rPr lang="ru-RU" b="1" dirty="0" err="1"/>
              <a:t>aýry-aýry</a:t>
            </a:r>
            <a:r>
              <a:rPr lang="ru-RU" b="1" dirty="0"/>
              <a:t> </a:t>
            </a:r>
            <a:r>
              <a:rPr lang="ru-RU" b="1" dirty="0" err="1"/>
              <a:t>ukyby</a:t>
            </a:r>
            <a:r>
              <a:rPr lang="ru-RU" b="1" dirty="0"/>
              <a:t> </a:t>
            </a:r>
            <a:r>
              <a:rPr lang="ru-RU" b="1" dirty="0" err="1"/>
              <a:t>işiň</a:t>
            </a:r>
            <a:r>
              <a:rPr lang="ru-RU" b="1" dirty="0"/>
              <a:t> </a:t>
            </a:r>
            <a:r>
              <a:rPr lang="ru-RU" b="1" dirty="0" err="1"/>
              <a:t>üstünlikli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ýetirilmegini</a:t>
            </a:r>
            <a:r>
              <a:rPr lang="ru-RU" b="1" dirty="0"/>
              <a:t> </a:t>
            </a:r>
            <a:r>
              <a:rPr lang="ru-RU" b="1" dirty="0" err="1"/>
              <a:t>üpjün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 </a:t>
            </a:r>
            <a:r>
              <a:rPr lang="ru-RU" b="1" dirty="0" err="1"/>
              <a:t>bilmeýär</a:t>
            </a:r>
            <a:r>
              <a:rPr lang="ru-RU" b="1" dirty="0"/>
              <a:t>.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işiň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ýetirilmeginiň</a:t>
            </a:r>
            <a:r>
              <a:rPr lang="ru-RU" b="1" dirty="0"/>
              <a:t> </a:t>
            </a:r>
            <a:r>
              <a:rPr lang="ru-RU" b="1" dirty="0" err="1"/>
              <a:t>üstünlikli</a:t>
            </a:r>
            <a:r>
              <a:rPr lang="ru-RU" b="1" dirty="0"/>
              <a:t> </a:t>
            </a:r>
            <a:r>
              <a:rPr lang="ru-RU" b="1" dirty="0" err="1"/>
              <a:t>bolmagy</a:t>
            </a:r>
            <a:r>
              <a:rPr lang="ru-RU" b="1" dirty="0"/>
              <a:t> </a:t>
            </a:r>
            <a:r>
              <a:rPr lang="ru-RU" b="1" dirty="0" err="1"/>
              <a:t>elmydama</a:t>
            </a:r>
            <a:r>
              <a:rPr lang="ru-RU" b="1" dirty="0"/>
              <a:t>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ru-RU" b="1" dirty="0" err="1"/>
              <a:t>ukyplaryň</a:t>
            </a:r>
            <a:r>
              <a:rPr lang="ru-RU" b="1" dirty="0"/>
              <a:t> </a:t>
            </a:r>
            <a:r>
              <a:rPr lang="ru-RU" b="1" dirty="0" err="1"/>
              <a:t>bolmagyna</a:t>
            </a:r>
            <a:r>
              <a:rPr lang="ru-RU" b="1" dirty="0"/>
              <a:t> </a:t>
            </a:r>
            <a:r>
              <a:rPr lang="ru-RU" b="1" dirty="0" err="1"/>
              <a:t>baglydyr</a:t>
            </a:r>
            <a:r>
              <a:rPr lang="ru-RU" b="1" dirty="0"/>
              <a:t>. </a:t>
            </a:r>
            <a:r>
              <a:rPr lang="en-US" b="1" dirty="0" err="1"/>
              <a:t>Muňa</a:t>
            </a:r>
            <a:r>
              <a:rPr lang="en-US" b="1" dirty="0"/>
              <a:t> </a:t>
            </a:r>
            <a:r>
              <a:rPr lang="en-US" b="1" dirty="0" err="1"/>
              <a:t>aýgytlylyk</a:t>
            </a:r>
            <a:r>
              <a:rPr lang="en-US" b="1" dirty="0"/>
              <a:t>, </a:t>
            </a:r>
            <a:r>
              <a:rPr lang="en-US" b="1" dirty="0" err="1"/>
              <a:t>durnuklylyk</a:t>
            </a:r>
            <a:r>
              <a:rPr lang="en-US" b="1" dirty="0"/>
              <a:t>, </a:t>
            </a:r>
            <a:r>
              <a:rPr lang="en-US" b="1" dirty="0" err="1"/>
              <a:t>tertiplilik</a:t>
            </a:r>
            <a:r>
              <a:rPr lang="en-US" b="1" dirty="0"/>
              <a:t> we ş. m. </a:t>
            </a:r>
            <a:r>
              <a:rPr lang="en-US" b="1" dirty="0" err="1"/>
              <a:t>degişlidir</a:t>
            </a:r>
            <a:r>
              <a:rPr lang="en-US" b="1" dirty="0"/>
              <a:t>.</a:t>
            </a:r>
            <a:endParaRPr lang="ru-RU" b="1" dirty="0"/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	3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Emosional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alamatly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gylyklar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Muňa</a:t>
            </a:r>
            <a:r>
              <a:rPr lang="en-US" b="1" dirty="0" smtClean="0"/>
              <a:t> </a:t>
            </a:r>
            <a:r>
              <a:rPr lang="en-US" b="1" dirty="0" err="1"/>
              <a:t>gyzmalyk</a:t>
            </a:r>
            <a:r>
              <a:rPr lang="en-US" b="1" dirty="0"/>
              <a:t>, </a:t>
            </a:r>
            <a:r>
              <a:rPr lang="en-US" b="1" dirty="0" err="1"/>
              <a:t>hyjuwlylyk</a:t>
            </a:r>
            <a:r>
              <a:rPr lang="en-US" b="1" dirty="0"/>
              <a:t>, </a:t>
            </a:r>
            <a:r>
              <a:rPr lang="en-US" b="1" dirty="0" err="1"/>
              <a:t>mylaýymlylyk</a:t>
            </a:r>
            <a:r>
              <a:rPr lang="en-US" b="1" dirty="0"/>
              <a:t> we </a:t>
            </a:r>
            <a:r>
              <a:rPr lang="en-US" b="1" dirty="0" err="1"/>
              <a:t>ş.m</a:t>
            </a:r>
            <a:r>
              <a:rPr lang="en-US" b="1" dirty="0"/>
              <a:t>. </a:t>
            </a:r>
            <a:r>
              <a:rPr lang="en-US" b="1" dirty="0" err="1"/>
              <a:t>degişlidir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625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5265"/>
            <a:ext cx="10515600" cy="5611698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tk-TM" i="1" dirty="0"/>
              <a:t>	</a:t>
            </a:r>
            <a:r>
              <a:rPr lang="ru-RU" b="1" i="1" dirty="0">
                <a:solidFill>
                  <a:srgbClr val="0070C0"/>
                </a:solidFill>
              </a:rPr>
              <a:t>Gylygyň </a:t>
            </a:r>
            <a:r>
              <a:rPr lang="ru-RU" b="1" i="1" dirty="0" err="1">
                <a:solidFill>
                  <a:srgbClr val="0070C0"/>
                </a:solidFill>
              </a:rPr>
              <a:t>tipleri</a:t>
            </a:r>
            <a:r>
              <a:rPr lang="ru-RU" b="1" i="1" dirty="0">
                <a:solidFill>
                  <a:srgbClr val="0070C0"/>
                </a:solidFill>
              </a:rPr>
              <a:t> </a:t>
            </a:r>
            <a:r>
              <a:rPr lang="ru-RU" b="1" i="1" dirty="0" err="1">
                <a:solidFill>
                  <a:srgbClr val="0070C0"/>
                </a:solidFill>
              </a:rPr>
              <a:t>hakynda</a:t>
            </a:r>
            <a:r>
              <a:rPr lang="ru-RU" b="1" i="1" dirty="0">
                <a:solidFill>
                  <a:srgbClr val="0070C0"/>
                </a:solidFill>
              </a:rPr>
              <a:t> E.Kreçmeriň </a:t>
            </a:r>
            <a:r>
              <a:rPr lang="ru-RU" b="1" i="1" dirty="0" err="1">
                <a:solidFill>
                  <a:srgbClr val="0070C0"/>
                </a:solidFill>
              </a:rPr>
              <a:t>taglymaty</a:t>
            </a:r>
            <a:r>
              <a:rPr lang="ru-RU" b="1" i="1" dirty="0">
                <a:solidFill>
                  <a:srgbClr val="0070C0"/>
                </a:solidFill>
              </a:rPr>
              <a:t>.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k-TM" b="1" dirty="0"/>
              <a:t>	</a:t>
            </a:r>
            <a:r>
              <a:rPr lang="ru-RU" b="1" dirty="0"/>
              <a:t>E.Kreçmeriň </a:t>
            </a:r>
            <a:r>
              <a:rPr lang="ru-RU" b="1" dirty="0" err="1"/>
              <a:t>taglymatyna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, </a:t>
            </a:r>
            <a:r>
              <a:rPr lang="ru-RU" b="1" dirty="0" err="1"/>
              <a:t>beden</a:t>
            </a:r>
            <a:r>
              <a:rPr lang="ru-RU" b="1" dirty="0"/>
              <a:t> </a:t>
            </a:r>
            <a:r>
              <a:rPr lang="ru-RU" b="1" dirty="0" err="1"/>
              <a:t>gurluşy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konstitusiýasy</a:t>
            </a:r>
            <a:r>
              <a:rPr lang="ru-RU" b="1" dirty="0"/>
              <a:t> </a:t>
            </a:r>
            <a:r>
              <a:rPr lang="ru-RU" b="1" dirty="0" err="1"/>
              <a:t>aýry-aýry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üç</a:t>
            </a:r>
            <a:r>
              <a:rPr lang="ru-RU" b="1" dirty="0"/>
              <a:t> </a:t>
            </a:r>
            <a:r>
              <a:rPr lang="ru-RU" b="1" dirty="0" err="1"/>
              <a:t>tip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bar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tk-TM" b="1" dirty="0"/>
              <a:t>	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en-US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Astenik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tk-TM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en-US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Atletik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en-US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Piknik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tk-TM" b="1" dirty="0"/>
              <a:t>	</a:t>
            </a:r>
            <a:r>
              <a:rPr lang="en-US" b="1" dirty="0" err="1"/>
              <a:t>Kreçmer</a:t>
            </a:r>
            <a:r>
              <a:rPr lang="en-US" b="1" dirty="0"/>
              <a:t> </a:t>
            </a:r>
            <a:r>
              <a:rPr lang="en-US" b="1" dirty="0" err="1"/>
              <a:t>olaryň</a:t>
            </a:r>
            <a:r>
              <a:rPr lang="en-US" b="1" dirty="0"/>
              <a:t> her </a:t>
            </a:r>
            <a:r>
              <a:rPr lang="en-US" b="1" dirty="0" err="1"/>
              <a:t>birini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häsiýetleriniň</a:t>
            </a:r>
            <a:r>
              <a:rPr lang="en-US" b="1" dirty="0"/>
              <a:t> </a:t>
            </a:r>
            <a:r>
              <a:rPr lang="en-US" b="1" dirty="0" err="1"/>
              <a:t>tipleri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tk-TM" b="1" dirty="0"/>
              <a:t> </a:t>
            </a:r>
            <a:r>
              <a:rPr lang="en-US" b="1" dirty="0" err="1"/>
              <a:t>baglanyşdyrýar</a:t>
            </a:r>
            <a:r>
              <a:rPr lang="en-US" b="1" dirty="0"/>
              <a:t>.</a:t>
            </a:r>
            <a:endParaRPr lang="tk-TM" b="1" dirty="0"/>
          </a:p>
          <a:p>
            <a:pPr marL="0" indent="0">
              <a:buNone/>
            </a:pPr>
            <a:r>
              <a:rPr lang="tk-TM" b="1" dirty="0"/>
              <a:t>	</a:t>
            </a:r>
            <a:r>
              <a:rPr lang="en-US" b="1" i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Astenik</a:t>
            </a:r>
            <a:r>
              <a:rPr lang="en-US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tip. </a:t>
            </a:r>
            <a:r>
              <a:rPr lang="en-US" b="1" dirty="0" err="1"/>
              <a:t>Orta</a:t>
            </a:r>
            <a:r>
              <a:rPr lang="en-US" b="1" dirty="0"/>
              <a:t> we </a:t>
            </a:r>
            <a:r>
              <a:rPr lang="en-US" b="1" dirty="0" err="1"/>
              <a:t>ortadan</a:t>
            </a:r>
            <a:r>
              <a:rPr lang="en-US" b="1" dirty="0"/>
              <a:t> </a:t>
            </a:r>
            <a:r>
              <a:rPr lang="en-US" b="1" dirty="0" err="1"/>
              <a:t>uzyn</a:t>
            </a:r>
            <a:r>
              <a:rPr lang="en-US" b="1" dirty="0"/>
              <a:t> </a:t>
            </a:r>
            <a:r>
              <a:rPr lang="en-US" b="1" dirty="0" err="1"/>
              <a:t>boýly</a:t>
            </a:r>
            <a:r>
              <a:rPr lang="en-US" b="1" dirty="0"/>
              <a:t>, </a:t>
            </a:r>
            <a:r>
              <a:rPr lang="en-US" b="1" dirty="0" err="1"/>
              <a:t>bedeni</a:t>
            </a:r>
            <a:r>
              <a:rPr lang="en-US" b="1" dirty="0"/>
              <a:t> </a:t>
            </a:r>
            <a:r>
              <a:rPr lang="en-US" b="1" dirty="0" err="1"/>
              <a:t>uly</a:t>
            </a:r>
            <a:r>
              <a:rPr lang="en-US" b="1" dirty="0"/>
              <a:t> </a:t>
            </a:r>
            <a:r>
              <a:rPr lang="en-US" b="1" dirty="0" err="1"/>
              <a:t>bolmadyk</a:t>
            </a:r>
            <a:r>
              <a:rPr lang="en-US" b="1" dirty="0"/>
              <a:t> </a:t>
            </a:r>
            <a:r>
              <a:rPr lang="en-US" b="1" dirty="0" err="1"/>
              <a:t>galyňlykly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şeýle</a:t>
            </a:r>
            <a:r>
              <a:rPr lang="en-US" b="1" dirty="0"/>
              <a:t> </a:t>
            </a:r>
            <a:r>
              <a:rPr lang="en-US" b="1" dirty="0" err="1"/>
              <a:t>häsiýetlendirilýär</a:t>
            </a:r>
            <a:r>
              <a:rPr lang="en-US" b="1" dirty="0"/>
              <a:t>. </a:t>
            </a:r>
            <a:r>
              <a:rPr lang="en-US" b="1" dirty="0" err="1"/>
              <a:t>Adatça</a:t>
            </a:r>
            <a:r>
              <a:rPr lang="en-US" b="1" dirty="0"/>
              <a:t>, </a:t>
            </a:r>
            <a:r>
              <a:rPr lang="en-US" b="1" dirty="0" err="1"/>
              <a:t>uzyn</a:t>
            </a:r>
            <a:r>
              <a:rPr lang="en-US" b="1" dirty="0"/>
              <a:t> </a:t>
            </a:r>
            <a:r>
              <a:rPr lang="en-US" b="1" dirty="0" err="1"/>
              <a:t>hortaň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, </a:t>
            </a:r>
            <a:r>
              <a:rPr lang="en-US" b="1" dirty="0" err="1"/>
              <a:t>özüniň</a:t>
            </a:r>
            <a:r>
              <a:rPr lang="en-US" b="1" dirty="0"/>
              <a:t> </a:t>
            </a:r>
            <a:r>
              <a:rPr lang="en-US" b="1" dirty="0" err="1"/>
              <a:t>aýratynlygyna</a:t>
            </a:r>
            <a:r>
              <a:rPr lang="en-US" b="1" dirty="0"/>
              <a:t> </a:t>
            </a:r>
            <a:r>
              <a:rPr lang="en-US" b="1" dirty="0" err="1"/>
              <a:t>görä</a:t>
            </a:r>
            <a:r>
              <a:rPr lang="en-US" b="1" dirty="0"/>
              <a:t>,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bolmalysyndan</a:t>
            </a:r>
            <a:r>
              <a:rPr lang="en-US" b="1" dirty="0"/>
              <a:t> </a:t>
            </a:r>
            <a:r>
              <a:rPr lang="en-US" b="1" dirty="0" err="1"/>
              <a:t>uzyn</a:t>
            </a:r>
            <a:r>
              <a:rPr lang="en-US" b="1" dirty="0"/>
              <a:t> </a:t>
            </a:r>
            <a:r>
              <a:rPr lang="en-US" b="1" dirty="0" err="1"/>
              <a:t>görünýär</a:t>
            </a:r>
            <a:r>
              <a:rPr lang="en-US" b="1" dirty="0"/>
              <a:t>. </a:t>
            </a:r>
            <a:r>
              <a:rPr lang="en-US" b="1" dirty="0" err="1"/>
              <a:t>Astenigiň</a:t>
            </a:r>
            <a:r>
              <a:rPr lang="en-US" b="1" dirty="0"/>
              <a:t> </a:t>
            </a:r>
            <a:r>
              <a:rPr lang="en-US" b="1" dirty="0" err="1"/>
              <a:t>derisiniň</a:t>
            </a:r>
            <a:r>
              <a:rPr lang="en-US" b="1" dirty="0"/>
              <a:t> we </a:t>
            </a:r>
            <a:r>
              <a:rPr lang="en-US" b="1" dirty="0" err="1"/>
              <a:t>ýüzüniň</a:t>
            </a:r>
            <a:r>
              <a:rPr lang="en-US" b="1" dirty="0"/>
              <a:t> </a:t>
            </a:r>
            <a:r>
              <a:rPr lang="en-US" b="1" dirty="0" err="1"/>
              <a:t>derisi</a:t>
            </a:r>
            <a:r>
              <a:rPr lang="en-US" b="1" dirty="0"/>
              <a:t> </a:t>
            </a:r>
            <a:r>
              <a:rPr lang="en-US" b="1" dirty="0" err="1"/>
              <a:t>ýuka</a:t>
            </a:r>
            <a:r>
              <a:rPr lang="en-US" b="1" dirty="0"/>
              <a:t> </a:t>
            </a:r>
            <a:r>
              <a:rPr lang="en-US" b="1" dirty="0" err="1"/>
              <a:t>bolýar</a:t>
            </a:r>
            <a:r>
              <a:rPr lang="en-US" b="1" dirty="0"/>
              <a:t>. </a:t>
            </a:r>
            <a:r>
              <a:rPr lang="en-US" b="1" dirty="0" err="1"/>
              <a:t>Eginleri</a:t>
            </a:r>
            <a:r>
              <a:rPr lang="en-US" b="1" dirty="0"/>
              <a:t> </a:t>
            </a:r>
            <a:r>
              <a:rPr lang="en-US" b="1" dirty="0" err="1"/>
              <a:t>kiçi</a:t>
            </a:r>
            <a:r>
              <a:rPr lang="en-US" b="1" dirty="0"/>
              <a:t>, </a:t>
            </a:r>
            <a:r>
              <a:rPr lang="en-US" b="1" dirty="0" err="1"/>
              <a:t>elleri</a:t>
            </a:r>
            <a:r>
              <a:rPr lang="en-US" b="1" dirty="0"/>
              <a:t> </a:t>
            </a:r>
            <a:r>
              <a:rPr lang="en-US" b="1" dirty="0" err="1"/>
              <a:t>inçe</a:t>
            </a:r>
            <a:r>
              <a:rPr lang="en-US" b="1" dirty="0"/>
              <a:t> </a:t>
            </a:r>
            <a:r>
              <a:rPr lang="en-US" b="1" dirty="0" err="1"/>
              <a:t>görünýär</a:t>
            </a:r>
            <a:r>
              <a:rPr lang="en-US" b="1" dirty="0"/>
              <a:t>. </a:t>
            </a:r>
            <a:r>
              <a:rPr lang="en-US" b="1" dirty="0" err="1"/>
              <a:t>Döş</a:t>
            </a:r>
            <a:r>
              <a:rPr lang="en-US" b="1" dirty="0"/>
              <a:t> </a:t>
            </a:r>
            <a:r>
              <a:rPr lang="en-US" b="1" dirty="0" err="1"/>
              <a:t>kletkalary</a:t>
            </a:r>
            <a:r>
              <a:rPr lang="en-US" b="1" dirty="0"/>
              <a:t> </a:t>
            </a:r>
            <a:r>
              <a:rPr lang="en-US" b="1" dirty="0" err="1"/>
              <a:t>göni</a:t>
            </a:r>
            <a:r>
              <a:rPr lang="en-US" b="1" dirty="0"/>
              <a:t>, </a:t>
            </a:r>
            <a:r>
              <a:rPr lang="en-US" b="1" dirty="0" err="1"/>
              <a:t>myşsalary</a:t>
            </a:r>
            <a:r>
              <a:rPr lang="en-US" b="1" dirty="0"/>
              <a:t> </a:t>
            </a:r>
            <a:r>
              <a:rPr lang="en-US" b="1" dirty="0" err="1"/>
              <a:t>gowşak</a:t>
            </a:r>
            <a:r>
              <a:rPr lang="en-US" b="1" dirty="0"/>
              <a:t> </a:t>
            </a:r>
            <a:r>
              <a:rPr lang="en-US" b="1" dirty="0" err="1"/>
              <a:t>ösen</a:t>
            </a:r>
            <a:r>
              <a:rPr lang="en-US" b="1" dirty="0"/>
              <a:t> </a:t>
            </a:r>
            <a:r>
              <a:rPr lang="en-US" b="1" dirty="0" err="1"/>
              <a:t>bolýar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492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1"/>
            <a:ext cx="10515600" cy="56283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i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Atletik</a:t>
            </a:r>
            <a:r>
              <a:rPr lang="en-US" b="1" i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tip. </a:t>
            </a:r>
            <a:r>
              <a:rPr lang="en-US" b="1" dirty="0" err="1"/>
              <a:t>Muňa</a:t>
            </a:r>
            <a:r>
              <a:rPr lang="en-US" b="1" dirty="0"/>
              <a:t> </a:t>
            </a:r>
            <a:r>
              <a:rPr lang="en-US" b="1" dirty="0" err="1"/>
              <a:t>örän</a:t>
            </a:r>
            <a:r>
              <a:rPr lang="en-US" b="1" dirty="0"/>
              <a:t> </a:t>
            </a:r>
            <a:r>
              <a:rPr lang="en-US" b="1" dirty="0" err="1"/>
              <a:t>güýçli</a:t>
            </a:r>
            <a:r>
              <a:rPr lang="en-US" b="1" dirty="0"/>
              <a:t> </a:t>
            </a:r>
            <a:r>
              <a:rPr lang="en-US" b="1" dirty="0" err="1"/>
              <a:t>ösen</a:t>
            </a:r>
            <a:r>
              <a:rPr lang="en-US" b="1" dirty="0"/>
              <a:t> </a:t>
            </a:r>
            <a:r>
              <a:rPr lang="en-US" b="1" dirty="0" err="1"/>
              <a:t>muskully</a:t>
            </a:r>
            <a:r>
              <a:rPr lang="en-US" b="1" dirty="0"/>
              <a:t> we </a:t>
            </a:r>
            <a:r>
              <a:rPr lang="en-US" b="1" dirty="0" err="1"/>
              <a:t>süňkli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degişlidir</a:t>
            </a:r>
            <a:r>
              <a:rPr lang="en-US" b="1" dirty="0"/>
              <a:t>. </a:t>
            </a:r>
            <a:r>
              <a:rPr lang="en-US" b="1" dirty="0" err="1"/>
              <a:t>Atletikleriň</a:t>
            </a:r>
            <a:r>
              <a:rPr lang="en-US" b="1" dirty="0"/>
              <a:t> </a:t>
            </a:r>
            <a:r>
              <a:rPr lang="en-US" b="1" dirty="0" err="1"/>
              <a:t>boýy</a:t>
            </a:r>
            <a:r>
              <a:rPr lang="en-US" b="1" dirty="0"/>
              <a:t> </a:t>
            </a:r>
            <a:r>
              <a:rPr lang="en-US" b="1" dirty="0" err="1"/>
              <a:t>orta</a:t>
            </a:r>
            <a:r>
              <a:rPr lang="en-US" b="1" dirty="0"/>
              <a:t> we </a:t>
            </a:r>
            <a:r>
              <a:rPr lang="en-US" b="1" dirty="0" err="1"/>
              <a:t>uzyn</a:t>
            </a:r>
            <a:r>
              <a:rPr lang="en-US" b="1" dirty="0"/>
              <a:t> , </a:t>
            </a:r>
            <a:r>
              <a:rPr lang="en-US" b="1" dirty="0" err="1"/>
              <a:t>eginlek</a:t>
            </a:r>
            <a:r>
              <a:rPr lang="en-US" b="1" dirty="0"/>
              <a:t>, </a:t>
            </a:r>
            <a:r>
              <a:rPr lang="en-US" b="1" dirty="0" err="1"/>
              <a:t>döş</a:t>
            </a:r>
            <a:r>
              <a:rPr lang="en-US" b="1" dirty="0"/>
              <a:t> </a:t>
            </a:r>
            <a:r>
              <a:rPr lang="en-US" b="1" dirty="0" err="1"/>
              <a:t>kletkalary</a:t>
            </a:r>
            <a:r>
              <a:rPr lang="en-US" b="1" dirty="0"/>
              <a:t> </a:t>
            </a:r>
            <a:r>
              <a:rPr lang="en-US" b="1" dirty="0" err="1"/>
              <a:t>kuwwatly</a:t>
            </a:r>
            <a:r>
              <a:rPr lang="en-US" b="1" dirty="0"/>
              <a:t> </a:t>
            </a:r>
            <a:r>
              <a:rPr lang="en-US" b="1" dirty="0" err="1"/>
              <a:t>bolýar</a:t>
            </a:r>
            <a:r>
              <a:rPr lang="en-US" b="1" dirty="0"/>
              <a:t>. </a:t>
            </a:r>
            <a:r>
              <a:rPr lang="en-US" b="1" dirty="0" err="1"/>
              <a:t>Kelleleri</a:t>
            </a:r>
            <a:r>
              <a:rPr lang="en-US" b="1" dirty="0"/>
              <a:t> </a:t>
            </a:r>
            <a:r>
              <a:rPr lang="en-US" b="1" dirty="0" err="1"/>
              <a:t>berk</a:t>
            </a:r>
            <a:r>
              <a:rPr lang="en-US" b="1" dirty="0"/>
              <a:t>, </a:t>
            </a:r>
            <a:r>
              <a:rPr lang="en-US" b="1" dirty="0" err="1"/>
              <a:t>dykyz</a:t>
            </a:r>
            <a:r>
              <a:rPr lang="en-US" b="1" dirty="0"/>
              <a:t>, </a:t>
            </a:r>
            <a:r>
              <a:rPr lang="en-US" b="1" dirty="0" err="1"/>
              <a:t>uzyn</a:t>
            </a:r>
            <a:r>
              <a:rPr lang="en-US" b="1" dirty="0"/>
              <a:t> </a:t>
            </a:r>
            <a:r>
              <a:rPr lang="en-US" b="1" dirty="0" err="1"/>
              <a:t>bolýar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i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i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Piknik</a:t>
            </a:r>
            <a:r>
              <a:rPr lang="en-US" b="1" i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</a:t>
            </a:r>
            <a:r>
              <a:rPr lang="en-US" b="1" i="1" dirty="0"/>
              <a:t>. </a:t>
            </a:r>
            <a:r>
              <a:rPr lang="en-US" b="1" dirty="0" err="1"/>
              <a:t>Ösen</a:t>
            </a:r>
            <a:r>
              <a:rPr lang="en-US" b="1" dirty="0"/>
              <a:t> </a:t>
            </a:r>
            <a:r>
              <a:rPr lang="en-US" b="1" dirty="0" err="1"/>
              <a:t>garyn</a:t>
            </a:r>
            <a:r>
              <a:rPr lang="en-US" b="1" dirty="0"/>
              <a:t> </a:t>
            </a:r>
            <a:r>
              <a:rPr lang="en-US" b="1" dirty="0" err="1"/>
              <a:t>boşlukly</a:t>
            </a:r>
            <a:r>
              <a:rPr lang="en-US" b="1" dirty="0"/>
              <a:t> </a:t>
            </a:r>
            <a:r>
              <a:rPr lang="en-US" b="1" dirty="0" err="1"/>
              <a:t>bedenli</a:t>
            </a:r>
            <a:r>
              <a:rPr lang="en-US" b="1" dirty="0"/>
              <a:t>, </a:t>
            </a:r>
            <a:r>
              <a:rPr lang="en-US" b="1" dirty="0" err="1"/>
              <a:t>gowşak</a:t>
            </a:r>
            <a:r>
              <a:rPr lang="en-US" b="1" dirty="0"/>
              <a:t> </a:t>
            </a:r>
            <a:r>
              <a:rPr lang="en-US" b="1" dirty="0" err="1"/>
              <a:t>ösen</a:t>
            </a:r>
            <a:r>
              <a:rPr lang="en-US" b="1" dirty="0"/>
              <a:t> </a:t>
            </a:r>
            <a:r>
              <a:rPr lang="en-US" b="1" dirty="0" err="1"/>
              <a:t>muskully</a:t>
            </a:r>
            <a:r>
              <a:rPr lang="en-US" b="1" dirty="0"/>
              <a:t> we </a:t>
            </a:r>
            <a:r>
              <a:rPr lang="en-US" b="1" dirty="0" err="1"/>
              <a:t>opor</a:t>
            </a:r>
            <a:r>
              <a:rPr lang="en-US" b="1" dirty="0"/>
              <a:t> </a:t>
            </a:r>
            <a:r>
              <a:rPr lang="en-US" b="1" dirty="0" err="1"/>
              <a:t>dwigatel</a:t>
            </a:r>
            <a:r>
              <a:rPr lang="en-US" b="1" dirty="0"/>
              <a:t> </a:t>
            </a:r>
            <a:r>
              <a:rPr lang="en-US" b="1" dirty="0" err="1"/>
              <a:t>apparaty</a:t>
            </a:r>
            <a:r>
              <a:rPr lang="en-US" b="1" dirty="0"/>
              <a:t> </a:t>
            </a:r>
            <a:r>
              <a:rPr lang="en-US" b="1" dirty="0" err="1"/>
              <a:t>semremäge</a:t>
            </a:r>
            <a:r>
              <a:rPr lang="en-US" b="1" dirty="0"/>
              <a:t> </a:t>
            </a:r>
            <a:r>
              <a:rPr lang="en-US" b="1" dirty="0" err="1"/>
              <a:t>ýakyn</a:t>
            </a:r>
            <a:r>
              <a:rPr lang="en-US" b="1" dirty="0"/>
              <a:t>, </a:t>
            </a:r>
            <a:r>
              <a:rPr lang="en-US" b="1" dirty="0" err="1"/>
              <a:t>orta</a:t>
            </a:r>
            <a:r>
              <a:rPr lang="en-US" b="1" dirty="0"/>
              <a:t> </a:t>
            </a:r>
            <a:r>
              <a:rPr lang="en-US" b="1" dirty="0" err="1"/>
              <a:t>boýly</a:t>
            </a:r>
            <a:r>
              <a:rPr lang="en-US" b="1" dirty="0"/>
              <a:t>, </a:t>
            </a:r>
            <a:r>
              <a:rPr lang="en-US" b="1" dirty="0" err="1"/>
              <a:t>gysga</a:t>
            </a:r>
            <a:r>
              <a:rPr lang="en-US" b="1" dirty="0"/>
              <a:t> </a:t>
            </a:r>
            <a:r>
              <a:rPr lang="en-US" b="1" dirty="0" err="1"/>
              <a:t>boýny</a:t>
            </a:r>
            <a:r>
              <a:rPr lang="en-US" b="1" dirty="0"/>
              <a:t> </a:t>
            </a:r>
            <a:r>
              <a:rPr lang="en-US" b="1" dirty="0" err="1"/>
              <a:t>eginleriniň</a:t>
            </a:r>
            <a:r>
              <a:rPr lang="en-US" b="1" dirty="0"/>
              <a:t> </a:t>
            </a:r>
            <a:r>
              <a:rPr lang="en-US" b="1" dirty="0" err="1"/>
              <a:t>arasynda</a:t>
            </a:r>
            <a:r>
              <a:rPr lang="en-US" b="1" dirty="0"/>
              <a:t> </a:t>
            </a:r>
            <a:r>
              <a:rPr lang="en-US" b="1" dirty="0" err="1"/>
              <a:t>ýerleşýän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. </a:t>
            </a:r>
            <a:r>
              <a:rPr lang="ru-RU" b="1" dirty="0" err="1"/>
              <a:t>Beden</a:t>
            </a:r>
            <a:r>
              <a:rPr lang="ru-RU" b="1" dirty="0"/>
              <a:t> </a:t>
            </a:r>
            <a:r>
              <a:rPr lang="ru-RU" b="1" dirty="0" err="1"/>
              <a:t>gurluşy</a:t>
            </a:r>
            <a:r>
              <a:rPr lang="ru-RU" b="1" dirty="0"/>
              <a:t>, </a:t>
            </a:r>
            <a:r>
              <a:rPr lang="ru-RU" b="1" dirty="0" err="1"/>
              <a:t>Kreçmeriň</a:t>
            </a:r>
            <a:r>
              <a:rPr lang="ru-RU" b="1" dirty="0"/>
              <a:t> </a:t>
            </a:r>
            <a:r>
              <a:rPr lang="ru-RU" b="1" dirty="0" err="1"/>
              <a:t>görkezişi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häzirki</a:t>
            </a:r>
            <a:r>
              <a:rPr lang="ru-RU" b="1" dirty="0"/>
              <a:t> </a:t>
            </a:r>
            <a:r>
              <a:rPr lang="ru-RU" b="1" dirty="0" err="1"/>
              <a:t>zaman</a:t>
            </a:r>
            <a:r>
              <a:rPr lang="ru-RU" b="1" dirty="0"/>
              <a:t> </a:t>
            </a:r>
            <a:r>
              <a:rPr lang="ru-RU" b="1" dirty="0" err="1"/>
              <a:t>psihogenetiki</a:t>
            </a:r>
            <a:r>
              <a:rPr lang="ru-RU" b="1" dirty="0"/>
              <a:t> </a:t>
            </a:r>
            <a:r>
              <a:rPr lang="ru-RU" b="1" dirty="0" err="1"/>
              <a:t>ylmynyň</a:t>
            </a:r>
            <a:r>
              <a:rPr lang="ru-RU" b="1" dirty="0"/>
              <a:t> </a:t>
            </a:r>
            <a:r>
              <a:rPr lang="ru-RU" b="1" dirty="0" err="1"/>
              <a:t>tassyklaýşy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,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derejede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keseller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kesellemegine</a:t>
            </a:r>
            <a:r>
              <a:rPr lang="ru-RU" b="1" dirty="0"/>
              <a:t> </a:t>
            </a:r>
            <a:r>
              <a:rPr lang="ru-RU" b="1" dirty="0" err="1"/>
              <a:t>ýakynlygyny</a:t>
            </a:r>
            <a:r>
              <a:rPr lang="ru-RU" b="1" dirty="0"/>
              <a:t> </a:t>
            </a:r>
            <a:r>
              <a:rPr lang="ru-RU" b="1" dirty="0" err="1"/>
              <a:t>görkezýär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7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2144"/>
            <a:ext cx="10515600" cy="56948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dirty="0"/>
              <a:t>Adamyň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durmuşy</a:t>
            </a:r>
            <a:r>
              <a:rPr lang="ru-RU" b="1" dirty="0"/>
              <a:t> </a:t>
            </a:r>
            <a:r>
              <a:rPr lang="ru-RU" b="1" dirty="0" err="1"/>
              <a:t>suw</a:t>
            </a:r>
            <a:r>
              <a:rPr lang="ru-RU" b="1" dirty="0"/>
              <a:t> </a:t>
            </a:r>
            <a:r>
              <a:rPr lang="ru-RU" b="1" dirty="0" err="1"/>
              <a:t>akymyna</a:t>
            </a:r>
            <a:r>
              <a:rPr lang="ru-RU" b="1" dirty="0"/>
              <a:t> </a:t>
            </a:r>
            <a:r>
              <a:rPr lang="ru-RU" b="1" dirty="0" err="1"/>
              <a:t>meňzeşdir</a:t>
            </a:r>
            <a:r>
              <a:rPr lang="ru-RU" b="1" dirty="0"/>
              <a:t>.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baradaky</a:t>
            </a:r>
            <a:r>
              <a:rPr lang="ru-RU" b="1" dirty="0"/>
              <a:t> </a:t>
            </a:r>
            <a:r>
              <a:rPr lang="ru-RU" b="1" dirty="0" err="1"/>
              <a:t>duýgular</a:t>
            </a:r>
            <a:r>
              <a:rPr lang="ru-RU" b="1" dirty="0"/>
              <a:t>, </a:t>
            </a:r>
            <a:r>
              <a:rPr lang="ru-RU" b="1" dirty="0" err="1"/>
              <a:t>geçmişiň</a:t>
            </a:r>
            <a:r>
              <a:rPr lang="ru-RU" b="1" dirty="0"/>
              <a:t> </a:t>
            </a:r>
            <a:r>
              <a:rPr lang="ru-RU" b="1" dirty="0" err="1"/>
              <a:t>ýatlamalary</a:t>
            </a:r>
            <a:r>
              <a:rPr lang="ru-RU" b="1" dirty="0"/>
              <a:t>, </a:t>
            </a:r>
            <a:r>
              <a:rPr lang="ru-RU" b="1" dirty="0" err="1"/>
              <a:t>geljege</a:t>
            </a:r>
            <a:r>
              <a:rPr lang="ru-RU" b="1" dirty="0"/>
              <a:t> </a:t>
            </a:r>
            <a:r>
              <a:rPr lang="ru-RU" b="1" dirty="0" err="1"/>
              <a:t>arzuw</a:t>
            </a:r>
            <a:r>
              <a:rPr lang="ru-RU" b="1" dirty="0"/>
              <a:t>, </a:t>
            </a:r>
            <a:r>
              <a:rPr lang="ru-RU" b="1" dirty="0" err="1"/>
              <a:t>höwesler</a:t>
            </a:r>
            <a:r>
              <a:rPr lang="ru-RU" b="1" dirty="0"/>
              <a:t>, </a:t>
            </a:r>
            <a:r>
              <a:rPr lang="ru-RU" b="1" dirty="0" err="1"/>
              <a:t>pikirler</a:t>
            </a:r>
            <a:r>
              <a:rPr lang="ru-RU" b="1" dirty="0"/>
              <a:t> </a:t>
            </a:r>
            <a:r>
              <a:rPr lang="ru-RU" b="1" dirty="0" err="1"/>
              <a:t>biri-birini</a:t>
            </a:r>
            <a:r>
              <a:rPr lang="ru-RU" b="1" dirty="0"/>
              <a:t> </a:t>
            </a:r>
            <a:r>
              <a:rPr lang="ru-RU" b="1" dirty="0" err="1"/>
              <a:t>çalşyrýarlar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akymyň</a:t>
            </a:r>
            <a:r>
              <a:rPr lang="ru-RU" b="1" dirty="0"/>
              <a:t> </a:t>
            </a:r>
            <a:r>
              <a:rPr lang="ru-RU" b="1" dirty="0" err="1"/>
              <a:t>geçişi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ruhy</a:t>
            </a:r>
            <a:r>
              <a:rPr lang="ru-RU" b="1" dirty="0"/>
              <a:t> </a:t>
            </a:r>
            <a:r>
              <a:rPr lang="ru-RU" b="1" dirty="0" err="1"/>
              <a:t>durmuşynda</a:t>
            </a:r>
            <a:r>
              <a:rPr lang="ru-RU" b="1" dirty="0"/>
              <a:t> </a:t>
            </a:r>
            <a:r>
              <a:rPr lang="ru-RU" b="1" dirty="0" err="1"/>
              <a:t>dürli-dürlüdir</a:t>
            </a:r>
            <a:r>
              <a:rPr lang="ru-RU" b="1" dirty="0"/>
              <a:t>.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topary</a:t>
            </a:r>
            <a:r>
              <a:rPr lang="ru-RU" b="1" dirty="0"/>
              <a:t> </a:t>
            </a:r>
            <a:r>
              <a:rPr lang="ru-RU" b="1" dirty="0" err="1"/>
              <a:t>durmuşyň</a:t>
            </a:r>
            <a:r>
              <a:rPr lang="ru-RU" b="1" dirty="0"/>
              <a:t> </a:t>
            </a:r>
            <a:r>
              <a:rPr lang="ru-RU" b="1" dirty="0" err="1"/>
              <a:t>wakalaryny</a:t>
            </a:r>
            <a:r>
              <a:rPr lang="ru-RU" b="1" dirty="0"/>
              <a:t> </a:t>
            </a:r>
            <a:r>
              <a:rPr lang="ru-RU" b="1" dirty="0" err="1"/>
              <a:t>çalt</a:t>
            </a:r>
            <a:r>
              <a:rPr lang="ru-RU" b="1" dirty="0"/>
              <a:t> </a:t>
            </a:r>
            <a:r>
              <a:rPr lang="ru-RU" b="1" dirty="0" err="1"/>
              <a:t>duýup</a:t>
            </a:r>
            <a:r>
              <a:rPr lang="ru-RU" b="1" dirty="0"/>
              <a:t>, </a:t>
            </a:r>
            <a:r>
              <a:rPr lang="ru-RU" b="1" dirty="0" err="1"/>
              <a:t>olara</a:t>
            </a:r>
            <a:r>
              <a:rPr lang="ru-RU" b="1" dirty="0"/>
              <a:t> </a:t>
            </a:r>
            <a:r>
              <a:rPr lang="ru-RU" b="1" dirty="0" err="1"/>
              <a:t>seslenýär</a:t>
            </a:r>
            <a:r>
              <a:rPr lang="en-US" b="1" dirty="0"/>
              <a:t>.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duýgur</a:t>
            </a:r>
            <a:r>
              <a:rPr lang="ru-RU" b="1" dirty="0"/>
              <a:t> </a:t>
            </a:r>
            <a:r>
              <a:rPr lang="ru-RU" b="1" dirty="0" err="1"/>
              <a:t>adamlar</a:t>
            </a:r>
            <a:r>
              <a:rPr lang="ru-RU" b="1" dirty="0"/>
              <a:t>.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birleri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babatda</a:t>
            </a:r>
            <a:r>
              <a:rPr lang="ru-RU" b="1" dirty="0"/>
              <a:t> </a:t>
            </a:r>
            <a:r>
              <a:rPr lang="ru-RU" b="1" dirty="0" err="1"/>
              <a:t>haýal</a:t>
            </a:r>
            <a:r>
              <a:rPr lang="ru-RU" b="1" dirty="0"/>
              <a:t> </a:t>
            </a:r>
            <a:r>
              <a:rPr lang="ru-RU" b="1" dirty="0" err="1"/>
              <a:t>bolýarlar</a:t>
            </a:r>
            <a:r>
              <a:rPr lang="ru-RU" b="1" dirty="0"/>
              <a:t>.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biperwaý</a:t>
            </a:r>
            <a:r>
              <a:rPr lang="ru-RU" b="1" dirty="0"/>
              <a:t> </a:t>
            </a:r>
            <a:r>
              <a:rPr lang="ru-RU" b="1" dirty="0" err="1"/>
              <a:t>adamlardyr</a:t>
            </a:r>
            <a:r>
              <a:rPr lang="ru-RU" b="1" dirty="0"/>
              <a:t>. </a:t>
            </a:r>
            <a:r>
              <a:rPr lang="ru-RU" b="1" dirty="0" err="1"/>
              <a:t>Ýene-de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topary</a:t>
            </a:r>
            <a:r>
              <a:rPr lang="ru-RU" b="1" dirty="0"/>
              <a:t> </a:t>
            </a:r>
            <a:r>
              <a:rPr lang="ru-RU" b="1" dirty="0" err="1"/>
              <a:t>ganygyzgyn</a:t>
            </a:r>
            <a:r>
              <a:rPr lang="ru-RU" b="1" dirty="0"/>
              <a:t>, </a:t>
            </a:r>
            <a:r>
              <a:rPr lang="ru-RU" b="1" dirty="0" err="1"/>
              <a:t>gallaw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 </a:t>
            </a:r>
            <a:r>
              <a:rPr lang="ru-RU" b="1" dirty="0" err="1"/>
              <a:t>Başga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topar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</a:t>
            </a:r>
            <a:r>
              <a:rPr lang="ru-RU" b="1" dirty="0"/>
              <a:t> </a:t>
            </a:r>
            <a:r>
              <a:rPr lang="ru-RU" b="1" dirty="0" err="1"/>
              <a:t>orta</a:t>
            </a:r>
            <a:r>
              <a:rPr lang="ru-RU" b="1" dirty="0"/>
              <a:t> </a:t>
            </a:r>
            <a:r>
              <a:rPr lang="ru-RU" b="1" dirty="0" err="1"/>
              <a:t>depginde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 </a:t>
            </a: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dirty="0" err="1" smtClean="0">
                <a:solidFill>
                  <a:srgbClr val="C00000"/>
                </a:solidFill>
              </a:rPr>
              <a:t>Temperament</a:t>
            </a:r>
            <a:r>
              <a:rPr lang="ru-RU" b="1" dirty="0" err="1" smtClean="0"/>
              <a:t>-bu</a:t>
            </a:r>
            <a:r>
              <a:rPr lang="ru-RU" b="1" dirty="0" smtClean="0"/>
              <a:t> </a:t>
            </a:r>
            <a:r>
              <a:rPr lang="ru-RU" b="1" dirty="0" err="1"/>
              <a:t>psihikanyň</a:t>
            </a:r>
            <a:r>
              <a:rPr lang="ru-RU" b="1" dirty="0"/>
              <a:t> </a:t>
            </a:r>
            <a:r>
              <a:rPr lang="ru-RU" b="1" dirty="0" err="1"/>
              <a:t>indiwidual</a:t>
            </a:r>
            <a:r>
              <a:rPr lang="ru-RU" b="1" dirty="0"/>
              <a:t> </a:t>
            </a:r>
            <a:r>
              <a:rPr lang="ru-RU" b="1" dirty="0" err="1"/>
              <a:t>aýratynlyklary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psihikasynyň</a:t>
            </a:r>
            <a:r>
              <a:rPr lang="ru-RU" b="1" dirty="0"/>
              <a:t> </a:t>
            </a:r>
            <a:r>
              <a:rPr lang="ru-RU" b="1" dirty="0" err="1"/>
              <a:t>dinamikasyny</a:t>
            </a:r>
            <a:r>
              <a:rPr lang="ru-RU" b="1" dirty="0"/>
              <a:t>, </a:t>
            </a:r>
            <a:r>
              <a:rPr lang="ru-RU" b="1" dirty="0" err="1"/>
              <a:t>ýagny</a:t>
            </a:r>
            <a:r>
              <a:rPr lang="ru-RU" b="1" dirty="0"/>
              <a:t> </a:t>
            </a:r>
            <a:r>
              <a:rPr lang="ru-RU" b="1" dirty="0" err="1"/>
              <a:t>geçiş</a:t>
            </a:r>
            <a:r>
              <a:rPr lang="ru-RU" b="1" dirty="0"/>
              <a:t> </a:t>
            </a:r>
            <a:r>
              <a:rPr lang="ru-RU" b="1" dirty="0" err="1"/>
              <a:t>çaltlygyny</a:t>
            </a:r>
            <a:r>
              <a:rPr lang="ru-RU" b="1" dirty="0"/>
              <a:t> </a:t>
            </a:r>
            <a:r>
              <a:rPr lang="ru-RU" b="1" dirty="0" err="1"/>
              <a:t>kesgitleýär</a:t>
            </a:r>
            <a:r>
              <a:rPr lang="ru-RU" b="1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7631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56615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k-TM" dirty="0" smtClean="0"/>
              <a:t>	</a:t>
            </a:r>
            <a:r>
              <a:rPr lang="en-US" b="1" dirty="0" smtClean="0"/>
              <a:t>Astenikler </a:t>
            </a:r>
            <a:r>
              <a:rPr lang="en-US" b="1" dirty="0"/>
              <a:t>we </a:t>
            </a:r>
            <a:r>
              <a:rPr lang="en-US" b="1" dirty="0" err="1"/>
              <a:t>atletikler</a:t>
            </a:r>
            <a:r>
              <a:rPr lang="en-US" b="1" dirty="0"/>
              <a:t> </a:t>
            </a:r>
            <a:r>
              <a:rPr lang="en-US" b="1" dirty="0" err="1"/>
              <a:t>şizofreniýa</a:t>
            </a:r>
            <a:r>
              <a:rPr lang="en-US" b="1" dirty="0"/>
              <a:t> </a:t>
            </a:r>
            <a:r>
              <a:rPr lang="en-US" b="1" dirty="0" err="1"/>
              <a:t>keseli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kesellemäge</a:t>
            </a:r>
            <a:r>
              <a:rPr lang="en-US" b="1" dirty="0"/>
              <a:t> </a:t>
            </a:r>
            <a:r>
              <a:rPr lang="en-US" b="1" dirty="0" err="1"/>
              <a:t>golaý</a:t>
            </a:r>
            <a:r>
              <a:rPr lang="en-US" b="1" dirty="0"/>
              <a:t> </a:t>
            </a:r>
            <a:r>
              <a:rPr lang="en-US" b="1" dirty="0" err="1"/>
              <a:t>durýarlar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 smtClean="0"/>
              <a:t>Piknik</a:t>
            </a:r>
            <a:r>
              <a:rPr lang="en-US" b="1" dirty="0" smtClean="0"/>
              <a:t> </a:t>
            </a:r>
            <a:r>
              <a:rPr lang="en-US" b="1" dirty="0" err="1"/>
              <a:t>tipli</a:t>
            </a:r>
            <a:r>
              <a:rPr lang="en-US" b="1" dirty="0"/>
              <a:t> </a:t>
            </a:r>
            <a:r>
              <a:rPr lang="en-US" b="1" dirty="0" err="1"/>
              <a:t>adamlar</a:t>
            </a:r>
            <a:r>
              <a:rPr lang="en-US" b="1" dirty="0"/>
              <a:t> </a:t>
            </a:r>
            <a:r>
              <a:rPr lang="en-US" b="1" dirty="0" err="1"/>
              <a:t>bolsa</a:t>
            </a:r>
            <a:r>
              <a:rPr lang="en-US" b="1" dirty="0"/>
              <a:t>, </a:t>
            </a:r>
            <a:r>
              <a:rPr lang="en-US" b="1" dirty="0" err="1"/>
              <a:t>köp</a:t>
            </a:r>
            <a:r>
              <a:rPr lang="en-US" b="1" dirty="0"/>
              <a:t> </a:t>
            </a:r>
            <a:r>
              <a:rPr lang="en-US" b="1" dirty="0" err="1"/>
              <a:t>halatlarda</a:t>
            </a:r>
            <a:r>
              <a:rPr lang="en-US" b="1" dirty="0"/>
              <a:t> </a:t>
            </a:r>
            <a:r>
              <a:rPr lang="en-US" b="1" dirty="0" err="1"/>
              <a:t>manikal-depressiw</a:t>
            </a:r>
            <a:r>
              <a:rPr lang="en-US" b="1" dirty="0"/>
              <a:t> </a:t>
            </a:r>
            <a:r>
              <a:rPr lang="en-US" b="1" dirty="0" err="1"/>
              <a:t>kesellere</a:t>
            </a:r>
            <a:r>
              <a:rPr lang="en-US" b="1" dirty="0"/>
              <a:t> </a:t>
            </a:r>
            <a:r>
              <a:rPr lang="en-US" b="1" dirty="0" err="1"/>
              <a:t>uçraýarlar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 smtClean="0"/>
              <a:t>Kreçmeriň</a:t>
            </a:r>
            <a:r>
              <a:rPr lang="en-US" b="1" dirty="0" smtClean="0"/>
              <a:t> </a:t>
            </a:r>
            <a:r>
              <a:rPr lang="en-US" b="1" dirty="0" err="1"/>
              <a:t>pikirine</a:t>
            </a:r>
            <a:r>
              <a:rPr lang="en-US" b="1" dirty="0"/>
              <a:t> </a:t>
            </a:r>
            <a:r>
              <a:rPr lang="en-US" b="1" dirty="0" err="1"/>
              <a:t>görä</a:t>
            </a:r>
            <a:r>
              <a:rPr lang="en-US" b="1" dirty="0"/>
              <a:t>, </a:t>
            </a:r>
            <a:r>
              <a:rPr lang="en-US" b="1" dirty="0" err="1"/>
              <a:t>keseller</a:t>
            </a:r>
            <a:r>
              <a:rPr lang="en-US" b="1" dirty="0"/>
              <a:t> </a:t>
            </a:r>
            <a:r>
              <a:rPr lang="en-US" b="1" dirty="0" err="1"/>
              <a:t>şahsyýetiň</a:t>
            </a:r>
            <a:r>
              <a:rPr lang="en-US" b="1" dirty="0"/>
              <a:t> belli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tipli</a:t>
            </a:r>
            <a:r>
              <a:rPr lang="en-US" b="1" dirty="0"/>
              <a:t> </a:t>
            </a:r>
            <a:r>
              <a:rPr lang="en-US" b="1" dirty="0" err="1"/>
              <a:t>häsiýetlerine</a:t>
            </a:r>
            <a:r>
              <a:rPr lang="en-US" b="1" dirty="0"/>
              <a:t> </a:t>
            </a:r>
            <a:r>
              <a:rPr lang="en-US" b="1" dirty="0" err="1"/>
              <a:t>görä</a:t>
            </a:r>
            <a:r>
              <a:rPr lang="en-US" b="1" dirty="0"/>
              <a:t> </a:t>
            </a:r>
            <a:r>
              <a:rPr lang="en-US" b="1" dirty="0" err="1"/>
              <a:t>emele</a:t>
            </a:r>
            <a:r>
              <a:rPr lang="en-US" b="1" dirty="0"/>
              <a:t> </a:t>
            </a:r>
            <a:r>
              <a:rPr lang="en-US" b="1" dirty="0" err="1"/>
              <a:t>gelýär</a:t>
            </a:r>
            <a:r>
              <a:rPr lang="en-US" b="1" dirty="0"/>
              <a:t>. </a:t>
            </a:r>
            <a:r>
              <a:rPr lang="ru-RU" b="1" dirty="0" err="1"/>
              <a:t>Şizofreniýa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kesellemäge</a:t>
            </a:r>
            <a:r>
              <a:rPr lang="ru-RU" b="1" dirty="0"/>
              <a:t> </a:t>
            </a:r>
            <a:r>
              <a:rPr lang="ru-RU" b="1" dirty="0" err="1"/>
              <a:t>ýakyn</a:t>
            </a:r>
            <a:r>
              <a:rPr lang="ru-RU" b="1" dirty="0"/>
              <a:t> </a:t>
            </a:r>
            <a:r>
              <a:rPr lang="ru-RU" b="1" dirty="0" err="1"/>
              <a:t>duran</a:t>
            </a:r>
            <a:r>
              <a:rPr lang="ru-RU" b="1" dirty="0"/>
              <a:t> </a:t>
            </a:r>
            <a:r>
              <a:rPr lang="ru-RU" b="1" dirty="0" err="1"/>
              <a:t>adamlary</a:t>
            </a:r>
            <a:endParaRPr lang="ru-RU" b="1" dirty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Kreçmer</a:t>
            </a:r>
            <a:r>
              <a:rPr lang="ru-RU" b="1" dirty="0" smtClean="0"/>
              <a:t> </a:t>
            </a:r>
            <a:r>
              <a:rPr lang="ru-RU" b="1" dirty="0"/>
              <a:t>,,</a:t>
            </a:r>
            <a:r>
              <a:rPr lang="ru-RU" b="1" dirty="0" err="1"/>
              <a:t>şizotipler</a:t>
            </a:r>
            <a:r>
              <a:rPr lang="ru-RU" b="1" dirty="0"/>
              <a:t>”, </a:t>
            </a:r>
            <a:r>
              <a:rPr lang="ru-RU" b="1" dirty="0" err="1"/>
              <a:t>manikal-depressiw</a:t>
            </a:r>
            <a:r>
              <a:rPr lang="ru-RU" b="1" dirty="0"/>
              <a:t> </a:t>
            </a:r>
            <a:r>
              <a:rPr lang="ru-RU" b="1" dirty="0" err="1"/>
              <a:t>psihoz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kesellemäge</a:t>
            </a:r>
            <a:r>
              <a:rPr lang="ru-RU" b="1" dirty="0"/>
              <a:t> </a:t>
            </a:r>
            <a:r>
              <a:rPr lang="ru-RU" b="1" dirty="0" err="1"/>
              <a:t>ýakyn</a:t>
            </a:r>
            <a:r>
              <a:rPr lang="ru-RU" b="1" dirty="0"/>
              <a:t> </a:t>
            </a:r>
            <a:r>
              <a:rPr lang="ru-RU" b="1" dirty="0" err="1"/>
              <a:t>adamlary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 ,,</a:t>
            </a:r>
            <a:r>
              <a:rPr lang="ru-RU" b="1" dirty="0" err="1"/>
              <a:t>siklotipler</a:t>
            </a:r>
            <a:r>
              <a:rPr lang="ru-RU" b="1" dirty="0"/>
              <a:t>”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atlandyrýar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Şweýsar</a:t>
            </a:r>
            <a:r>
              <a:rPr lang="ru-RU" b="1" dirty="0" smtClean="0"/>
              <a:t> </a:t>
            </a:r>
            <a:r>
              <a:rPr lang="ru-RU" b="1" dirty="0" err="1"/>
              <a:t>psihology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psihiatry</a:t>
            </a:r>
            <a:r>
              <a:rPr lang="ru-RU" b="1" dirty="0"/>
              <a:t> K. </a:t>
            </a:r>
            <a:r>
              <a:rPr lang="ru-RU" b="1" dirty="0" err="1"/>
              <a:t>Ýung</a:t>
            </a:r>
            <a:r>
              <a:rPr lang="ru-RU" b="1" dirty="0"/>
              <a:t> </a:t>
            </a:r>
            <a:r>
              <a:rPr lang="ru-RU" b="1" dirty="0" err="1"/>
              <a:t>häsiýetleriň</a:t>
            </a:r>
            <a:r>
              <a:rPr lang="ru-RU" b="1" dirty="0"/>
              <a:t> </a:t>
            </a:r>
            <a:r>
              <a:rPr lang="ru-RU" b="1" dirty="0" err="1"/>
              <a:t>başga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tipologiýasyny</a:t>
            </a:r>
            <a:r>
              <a:rPr lang="ru-RU" b="1" dirty="0"/>
              <a:t> </a:t>
            </a:r>
            <a:r>
              <a:rPr lang="ru-RU" b="1" dirty="0" err="1"/>
              <a:t>hödürleýär</a:t>
            </a:r>
            <a:r>
              <a:rPr lang="ru-RU" b="1" dirty="0"/>
              <a:t>.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häsiýetleri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gönükdirilmesi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baglanyşdyrýar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ru-RU" b="1" dirty="0" err="1"/>
              <a:t>psihososiotipleri</a:t>
            </a:r>
            <a:r>
              <a:rPr lang="ru-RU" b="1" dirty="0"/>
              <a:t> </a:t>
            </a:r>
            <a:r>
              <a:rPr lang="ru-RU" b="1" dirty="0" err="1"/>
              <a:t>tapawutlandyrýar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05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1767"/>
            <a:ext cx="10515600" cy="55451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Psihososiotip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dogabitdi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gurluş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durýar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gurşaw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anyk</a:t>
            </a:r>
            <a:r>
              <a:rPr lang="ru-RU" b="1" dirty="0"/>
              <a:t> </a:t>
            </a:r>
            <a:r>
              <a:rPr lang="ru-RU" b="1" dirty="0" err="1"/>
              <a:t>aragatnaşygyny</a:t>
            </a:r>
            <a:r>
              <a:rPr lang="ru-RU" b="1" dirty="0"/>
              <a:t> (</a:t>
            </a:r>
            <a:r>
              <a:rPr lang="ru-RU" b="1" dirty="0" err="1"/>
              <a:t>maglumat</a:t>
            </a:r>
            <a:r>
              <a:rPr lang="ru-RU" b="1" dirty="0"/>
              <a:t> </a:t>
            </a:r>
            <a:r>
              <a:rPr lang="ru-RU" b="1" dirty="0" err="1"/>
              <a:t>alyp-bermekligini</a:t>
            </a:r>
            <a:r>
              <a:rPr lang="ru-RU" b="1" dirty="0"/>
              <a:t>)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 </a:t>
            </a:r>
            <a:r>
              <a:rPr lang="ru-RU" b="1" dirty="0" err="1"/>
              <a:t>Alym</a:t>
            </a:r>
            <a:r>
              <a:rPr lang="ru-RU" b="1" dirty="0"/>
              <a:t> </a:t>
            </a:r>
            <a:r>
              <a:rPr lang="ru-RU" b="1" dirty="0" err="1"/>
              <a:t>gylygyň</a:t>
            </a:r>
            <a:r>
              <a:rPr lang="ru-RU" b="1" dirty="0"/>
              <a:t> </a:t>
            </a:r>
            <a:r>
              <a:rPr lang="ru-RU" b="1" dirty="0" err="1"/>
              <a:t>aşakdaky</a:t>
            </a:r>
            <a:r>
              <a:rPr lang="ru-RU" b="1" dirty="0"/>
              <a:t> </a:t>
            </a:r>
            <a:r>
              <a:rPr lang="ru-RU" b="1" dirty="0" err="1"/>
              <a:t>dört</a:t>
            </a:r>
            <a:r>
              <a:rPr lang="ru-RU" b="1" dirty="0"/>
              <a:t> </a:t>
            </a:r>
            <a:r>
              <a:rPr lang="ru-RU" b="1" dirty="0" err="1"/>
              <a:t>görnüşini</a:t>
            </a:r>
            <a:r>
              <a:rPr lang="ru-RU" b="1" dirty="0"/>
              <a:t> </a:t>
            </a:r>
            <a:r>
              <a:rPr lang="ru-RU" b="1" dirty="0" err="1"/>
              <a:t>tapawutlandyrýar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smtClean="0"/>
              <a:t>1</a:t>
            </a:r>
            <a:r>
              <a:rPr lang="ru-RU" b="1" dirty="0"/>
              <a:t>. </a:t>
            </a:r>
            <a:r>
              <a:rPr lang="ru-RU" b="1" dirty="0" err="1"/>
              <a:t>Ekstrowert-introwert</a:t>
            </a:r>
            <a:r>
              <a:rPr lang="ru-RU" b="1" dirty="0"/>
              <a:t>;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smtClean="0"/>
              <a:t>2</a:t>
            </a:r>
            <a:r>
              <a:rPr lang="ru-RU" b="1" dirty="0"/>
              <a:t>. </a:t>
            </a:r>
            <a:r>
              <a:rPr lang="ru-RU" b="1" dirty="0" err="1"/>
              <a:t>Pikirleniş-emosional</a:t>
            </a:r>
            <a:r>
              <a:rPr lang="ru-RU" b="1" dirty="0"/>
              <a:t>;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smtClean="0"/>
              <a:t>3</a:t>
            </a:r>
            <a:r>
              <a:rPr lang="ru-RU" b="1" dirty="0"/>
              <a:t>. </a:t>
            </a:r>
            <a:r>
              <a:rPr lang="ru-RU" b="1" dirty="0" err="1"/>
              <a:t>Rasional-irrasional</a:t>
            </a:r>
            <a:r>
              <a:rPr lang="ru-RU" b="1" dirty="0"/>
              <a:t>;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smtClean="0"/>
              <a:t>4</a:t>
            </a:r>
            <a:r>
              <a:rPr lang="ru-RU" b="1" dirty="0"/>
              <a:t>. </a:t>
            </a:r>
            <a:r>
              <a:rPr lang="ru-RU" b="1" dirty="0" err="1"/>
              <a:t>Sensor-intuitiw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Ýunguň</a:t>
            </a:r>
            <a:r>
              <a:rPr lang="ru-RU" b="1" dirty="0" smtClean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taglymatyna</a:t>
            </a:r>
            <a:r>
              <a:rPr lang="ru-RU" b="1" dirty="0"/>
              <a:t> </a:t>
            </a:r>
            <a:r>
              <a:rPr lang="ru-RU" b="1" dirty="0" err="1"/>
              <a:t>görä</a:t>
            </a:r>
            <a:r>
              <a:rPr lang="ru-RU" b="1" dirty="0"/>
              <a:t>, </a:t>
            </a:r>
            <a:r>
              <a:rPr lang="ru-RU" b="1" dirty="0" err="1"/>
              <a:t>görkezilen</a:t>
            </a:r>
            <a:r>
              <a:rPr lang="ru-RU" b="1" dirty="0"/>
              <a:t> </a:t>
            </a:r>
            <a:r>
              <a:rPr lang="ru-RU" b="1" dirty="0" err="1"/>
              <a:t>tipleriň</a:t>
            </a:r>
            <a:r>
              <a:rPr lang="ru-RU" b="1" dirty="0"/>
              <a:t>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birisi</a:t>
            </a:r>
            <a:r>
              <a:rPr lang="ru-RU" b="1" dirty="0"/>
              <a:t> </a:t>
            </a:r>
            <a:r>
              <a:rPr lang="ru-RU" b="1" dirty="0" err="1"/>
              <a:t>aýry-aýrylykda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tipler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baglanyşyklykda</a:t>
            </a:r>
            <a:r>
              <a:rPr lang="ru-RU" b="1" dirty="0"/>
              <a:t>, </a:t>
            </a:r>
            <a:r>
              <a:rPr lang="ru-RU" b="1" dirty="0" err="1"/>
              <a:t>gylygyň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tiplerini</a:t>
            </a:r>
            <a:r>
              <a:rPr lang="ru-RU" b="1" dirty="0"/>
              <a:t> </a:t>
            </a:r>
            <a:r>
              <a:rPr lang="ru-RU" b="1" dirty="0" err="1"/>
              <a:t>emele</a:t>
            </a:r>
            <a:r>
              <a:rPr lang="ru-RU" b="1" dirty="0"/>
              <a:t> </a:t>
            </a:r>
            <a:r>
              <a:rPr lang="ru-RU" b="1" dirty="0" err="1"/>
              <a:t>getirip</a:t>
            </a:r>
            <a:r>
              <a:rPr lang="ru-RU" b="1" dirty="0"/>
              <a:t> </a:t>
            </a:r>
            <a:r>
              <a:rPr lang="ru-RU" b="1" dirty="0" err="1"/>
              <a:t>biler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38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85008"/>
            <a:ext cx="10972800" cy="5841161"/>
          </a:xfrm>
        </p:spPr>
        <p:txBody>
          <a:bodyPr/>
          <a:lstStyle/>
          <a:p>
            <a:pPr marL="0" indent="0">
              <a:buNone/>
            </a:pPr>
            <a:endParaRPr lang="tk-TM" b="1" dirty="0" smtClean="0"/>
          </a:p>
          <a:p>
            <a:pPr marL="0" indent="0">
              <a:buNone/>
            </a:pPr>
            <a:r>
              <a:rPr lang="tk-TM" b="1" dirty="0"/>
              <a:t>	</a:t>
            </a:r>
            <a:r>
              <a:rPr lang="en-US" b="1" dirty="0" err="1" smtClean="0"/>
              <a:t>Gippokrat</a:t>
            </a:r>
            <a:r>
              <a:rPr lang="en-US" b="1" dirty="0" smtClean="0"/>
              <a:t> </a:t>
            </a:r>
            <a:r>
              <a:rPr lang="en-US" b="1" dirty="0" err="1" smtClean="0"/>
              <a:t>tarapyndan</a:t>
            </a:r>
            <a:r>
              <a:rPr lang="en-US" b="1" dirty="0" smtClean="0"/>
              <a:t> d</a:t>
            </a:r>
            <a:r>
              <a:rPr lang="ru-RU" b="1" dirty="0"/>
              <a:t>ö</a:t>
            </a:r>
            <a:r>
              <a:rPr lang="en-US" b="1" dirty="0" err="1" smtClean="0"/>
              <a:t>redilen</a:t>
            </a:r>
            <a:r>
              <a:rPr lang="tk-TM" b="1" dirty="0" smtClean="0"/>
              <a:t> tipleriň ady temperamentiň tiplerini adamyň organizminde dürli suwuklyklaryň (sangwinik), ödüň (holerik), suwuklygyň (nemiň), (flegmatik) we gara ödüň (melanholik) agdyklyk etmegi bilen baglanyşdyrýan gadymy döwrüň ýönekeý-materialistik taglymaty bilen düşündirilýär.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01061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8770"/>
            <a:ext cx="10515600" cy="56781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00CC"/>
                </a:solidFill>
              </a:rPr>
              <a:t>Ýokary </a:t>
            </a:r>
            <a:r>
              <a:rPr lang="en-US" b="1" dirty="0" err="1">
                <a:solidFill>
                  <a:srgbClr val="0000CC"/>
                </a:solidFill>
              </a:rPr>
              <a:t>nerw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işiniň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dört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tipine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dört</a:t>
            </a:r>
            <a:r>
              <a:rPr lang="en-US" b="1" dirty="0">
                <a:solidFill>
                  <a:srgbClr val="0000CC"/>
                </a:solidFill>
              </a:rPr>
              <a:t> temperament </a:t>
            </a:r>
            <a:r>
              <a:rPr lang="en-US" b="1" dirty="0" err="1">
                <a:solidFill>
                  <a:srgbClr val="0000CC"/>
                </a:solidFill>
              </a:rPr>
              <a:t>gabat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gelýär</a:t>
            </a:r>
            <a:r>
              <a:rPr lang="en-US" b="1" dirty="0">
                <a:solidFill>
                  <a:srgbClr val="0000CC"/>
                </a:solidFill>
              </a:rPr>
              <a:t>:</a:t>
            </a:r>
            <a:endParaRPr lang="ru-RU" b="1" dirty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1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Güýçli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deňagramsyz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ýagny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oýanmanyň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agdyklyk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edýän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tipi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galjaň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holerik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temperamenti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2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Güýçli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deňagramly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çalt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hereketli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şadyýan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wäşi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tip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sangwinik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temperamenti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3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Güýçli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deňagramly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haýal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hereketli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arkaýyn,giň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göwrümli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flegmatik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temperamenti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4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Gowşak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ýagny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oýanma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päsgellenme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prosesleriniň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gowşaklygy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ýygra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çekinjeň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tip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melanholik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temperamenti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aňladýar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374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8522"/>
            <a:ext cx="10515600" cy="557844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	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Adamyň </a:t>
            </a:r>
            <a:r>
              <a:rPr lang="en-US" b="1" dirty="0" err="1"/>
              <a:t>nerw</a:t>
            </a:r>
            <a:r>
              <a:rPr lang="en-US" b="1" dirty="0"/>
              <a:t> </a:t>
            </a:r>
            <a:r>
              <a:rPr lang="en-US" b="1" dirty="0" err="1"/>
              <a:t>ulgamynyň</a:t>
            </a:r>
            <a:r>
              <a:rPr lang="en-US" b="1" dirty="0"/>
              <a:t> </a:t>
            </a:r>
            <a:r>
              <a:rPr lang="en-US" b="1" dirty="0" err="1"/>
              <a:t>tipleri</a:t>
            </a:r>
            <a:r>
              <a:rPr lang="en-US" b="1" dirty="0"/>
              <a:t> </a:t>
            </a:r>
            <a:r>
              <a:rPr lang="en-US" b="1" dirty="0" err="1"/>
              <a:t>dogabitdidir</a:t>
            </a:r>
            <a:r>
              <a:rPr lang="en-US" b="1" dirty="0"/>
              <a:t>. Bu </a:t>
            </a:r>
            <a:r>
              <a:rPr lang="en-US" b="1" dirty="0" err="1"/>
              <a:t>barada</a:t>
            </a:r>
            <a:r>
              <a:rPr lang="en-US" b="1" dirty="0"/>
              <a:t> </a:t>
            </a:r>
            <a:r>
              <a:rPr lang="en-US" b="1" dirty="0" err="1"/>
              <a:t>I.P.Pawlow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mysallar</a:t>
            </a:r>
            <a:r>
              <a:rPr lang="en-US" b="1" dirty="0"/>
              <a:t> </a:t>
            </a:r>
            <a:r>
              <a:rPr lang="en-US" b="1" dirty="0" err="1"/>
              <a:t>getirip</a:t>
            </a:r>
            <a:r>
              <a:rPr lang="en-US" b="1" dirty="0"/>
              <a:t>, </a:t>
            </a:r>
            <a:r>
              <a:rPr lang="en-US" b="1" dirty="0" err="1"/>
              <a:t>düşündiriş</a:t>
            </a:r>
            <a:r>
              <a:rPr lang="en-US" b="1" dirty="0"/>
              <a:t> </a:t>
            </a:r>
            <a:r>
              <a:rPr lang="en-US" b="1" dirty="0" err="1"/>
              <a:t>bermäge</a:t>
            </a:r>
            <a:r>
              <a:rPr lang="en-US" b="1" dirty="0"/>
              <a:t> </a:t>
            </a:r>
            <a:r>
              <a:rPr lang="en-US" b="1" dirty="0" err="1"/>
              <a:t>synanyşýar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käbir</a:t>
            </a:r>
            <a:r>
              <a:rPr lang="en-US" b="1" dirty="0"/>
              <a:t> </a:t>
            </a:r>
            <a:r>
              <a:rPr lang="en-US" b="1" dirty="0" err="1"/>
              <a:t>tiplerde</a:t>
            </a:r>
            <a:r>
              <a:rPr lang="en-US" b="1" dirty="0"/>
              <a:t> </a:t>
            </a:r>
            <a:r>
              <a:rPr lang="en-US" b="1" dirty="0" err="1"/>
              <a:t>türgenleşmeler</a:t>
            </a:r>
            <a:r>
              <a:rPr lang="en-US" b="1" dirty="0"/>
              <a:t> </a:t>
            </a:r>
            <a:r>
              <a:rPr lang="en-US" b="1" dirty="0" err="1"/>
              <a:t>geçirmek</a:t>
            </a:r>
            <a:r>
              <a:rPr lang="en-US" b="1" dirty="0"/>
              <a:t> </a:t>
            </a:r>
            <a:r>
              <a:rPr lang="en-US" b="1" dirty="0" err="1"/>
              <a:t>arkaly</a:t>
            </a:r>
            <a:r>
              <a:rPr lang="en-US" b="1" dirty="0"/>
              <a:t> </a:t>
            </a:r>
            <a:r>
              <a:rPr lang="en-US" b="1" dirty="0" err="1"/>
              <a:t>üýtgemeleriň</a:t>
            </a:r>
            <a:r>
              <a:rPr lang="en-US" b="1" dirty="0"/>
              <a:t> </a:t>
            </a:r>
            <a:r>
              <a:rPr lang="en-US" b="1" dirty="0" err="1"/>
              <a:t>bolmagyny</a:t>
            </a:r>
            <a:r>
              <a:rPr lang="en-US" b="1" dirty="0"/>
              <a:t> </a:t>
            </a:r>
            <a:r>
              <a:rPr lang="en-US" b="1" dirty="0" err="1"/>
              <a:t>gazanmak</a:t>
            </a:r>
            <a:r>
              <a:rPr lang="en-US" b="1" dirty="0"/>
              <a:t> </a:t>
            </a:r>
            <a:r>
              <a:rPr lang="en-US" b="1" dirty="0" err="1"/>
              <a:t>mümkindir</a:t>
            </a:r>
            <a:r>
              <a:rPr lang="en-US" b="1" dirty="0"/>
              <a:t> </a:t>
            </a:r>
            <a:r>
              <a:rPr lang="en-US" b="1" dirty="0" err="1"/>
              <a:t>diýip</a:t>
            </a:r>
            <a:r>
              <a:rPr lang="en-US" b="1" dirty="0"/>
              <a:t> </a:t>
            </a:r>
            <a:r>
              <a:rPr lang="en-US" b="1" dirty="0" err="1"/>
              <a:t>belleýär</a:t>
            </a:r>
            <a:r>
              <a:rPr lang="en-US" b="1" dirty="0"/>
              <a:t>. </a:t>
            </a:r>
            <a:r>
              <a:rPr lang="en-US" b="1" dirty="0" err="1"/>
              <a:t>Mysal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, </a:t>
            </a:r>
            <a:r>
              <a:rPr lang="en-US" b="1" dirty="0" err="1"/>
              <a:t>uzak</a:t>
            </a:r>
            <a:r>
              <a:rPr lang="en-US" b="1" dirty="0"/>
              <a:t> </a:t>
            </a:r>
            <a:r>
              <a:rPr lang="en-US" b="1" dirty="0" err="1"/>
              <a:t>wagtlaýyn</a:t>
            </a:r>
            <a:r>
              <a:rPr lang="en-US" b="1" dirty="0"/>
              <a:t> </a:t>
            </a:r>
            <a:r>
              <a:rPr lang="en-US" b="1" dirty="0" err="1"/>
              <a:t>türgenleşme</a:t>
            </a:r>
            <a:r>
              <a:rPr lang="en-US" b="1" dirty="0"/>
              <a:t> </a:t>
            </a:r>
            <a:r>
              <a:rPr lang="en-US" b="1" dirty="0" err="1"/>
              <a:t>arkaly</a:t>
            </a:r>
            <a:r>
              <a:rPr lang="en-US" b="1" dirty="0"/>
              <a:t> </a:t>
            </a:r>
            <a:r>
              <a:rPr lang="en-US" b="1" dirty="0" err="1"/>
              <a:t>gowşak</a:t>
            </a:r>
            <a:r>
              <a:rPr lang="en-US" b="1" dirty="0"/>
              <a:t> </a:t>
            </a:r>
            <a:r>
              <a:rPr lang="en-US" b="1" dirty="0" err="1"/>
              <a:t>tipiň</a:t>
            </a:r>
            <a:r>
              <a:rPr lang="en-US" b="1" dirty="0"/>
              <a:t> </a:t>
            </a:r>
            <a:r>
              <a:rPr lang="en-US" b="1" dirty="0" err="1"/>
              <a:t>nerw</a:t>
            </a:r>
            <a:r>
              <a:rPr lang="en-US" b="1" dirty="0"/>
              <a:t> </a:t>
            </a:r>
            <a:r>
              <a:rPr lang="en-US" b="1" dirty="0" err="1"/>
              <a:t>ulgamyny</a:t>
            </a:r>
            <a:r>
              <a:rPr lang="en-US" b="1" dirty="0"/>
              <a:t> </a:t>
            </a:r>
            <a:r>
              <a:rPr lang="en-US" b="1" dirty="0" err="1"/>
              <a:t>berkitmek</a:t>
            </a:r>
            <a:r>
              <a:rPr lang="en-US" b="1" dirty="0"/>
              <a:t> </a:t>
            </a:r>
            <a:r>
              <a:rPr lang="en-US" b="1" dirty="0" err="1"/>
              <a:t>mümkindir</a:t>
            </a:r>
            <a:r>
              <a:rPr lang="en-US" b="1" dirty="0"/>
              <a:t> </a:t>
            </a:r>
            <a:r>
              <a:rPr lang="en-US" b="1" dirty="0" err="1"/>
              <a:t>diýip</a:t>
            </a:r>
            <a:r>
              <a:rPr lang="en-US" b="1" dirty="0"/>
              <a:t>, </a:t>
            </a:r>
            <a:r>
              <a:rPr lang="en-US" b="1" dirty="0" err="1"/>
              <a:t>hasap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. Adamyň </a:t>
            </a:r>
            <a:r>
              <a:rPr lang="en-US" b="1" dirty="0" err="1"/>
              <a:t>temperamentiniň</a:t>
            </a:r>
            <a:r>
              <a:rPr lang="en-US" b="1" dirty="0"/>
              <a:t> 4 </a:t>
            </a:r>
            <a:r>
              <a:rPr lang="en-US" b="1" dirty="0" err="1"/>
              <a:t>sany</a:t>
            </a:r>
            <a:r>
              <a:rPr lang="en-US" b="1" dirty="0"/>
              <a:t> </a:t>
            </a:r>
            <a:r>
              <a:rPr lang="en-US" b="1" dirty="0" err="1"/>
              <a:t>tipine</a:t>
            </a:r>
            <a:r>
              <a:rPr lang="en-US" b="1" dirty="0"/>
              <a:t> </a:t>
            </a:r>
            <a:r>
              <a:rPr lang="en-US" b="1" dirty="0" err="1"/>
              <a:t>şeýleräk</a:t>
            </a:r>
            <a:r>
              <a:rPr lang="en-US" b="1" dirty="0"/>
              <a:t> </a:t>
            </a:r>
            <a:r>
              <a:rPr lang="en-US" b="1" dirty="0" err="1"/>
              <a:t>häsiýetnama</a:t>
            </a:r>
            <a:r>
              <a:rPr lang="en-US" b="1" dirty="0"/>
              <a:t> </a:t>
            </a:r>
            <a:r>
              <a:rPr lang="en-US" b="1" dirty="0" err="1"/>
              <a:t>bermek</a:t>
            </a:r>
            <a:r>
              <a:rPr lang="en-US" b="1" dirty="0"/>
              <a:t> </a:t>
            </a:r>
            <a:r>
              <a:rPr lang="en-US" b="1" dirty="0" err="1"/>
              <a:t>bolar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4984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56615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i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Holerik</a:t>
            </a:r>
            <a:r>
              <a:rPr lang="en-US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temperamentiň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tipiniň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wekilleri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özleriniň</a:t>
            </a:r>
            <a:r>
              <a:rPr lang="en-US" b="1" dirty="0"/>
              <a:t> </a:t>
            </a:r>
            <a:r>
              <a:rPr lang="en-US" b="1" dirty="0" err="1"/>
              <a:t>galjaňlygy</a:t>
            </a:r>
            <a:r>
              <a:rPr lang="en-US" b="1" dirty="0"/>
              <a:t>, </a:t>
            </a:r>
            <a:r>
              <a:rPr lang="en-US" b="1" dirty="0" err="1"/>
              <a:t>galdawlygy</a:t>
            </a:r>
            <a:r>
              <a:rPr lang="en-US" b="1" dirty="0"/>
              <a:t> </a:t>
            </a:r>
            <a:r>
              <a:rPr lang="en-US" b="1" dirty="0" err="1"/>
              <a:t>bılen</a:t>
            </a:r>
            <a:r>
              <a:rPr lang="en-US" b="1" dirty="0"/>
              <a:t> </a:t>
            </a:r>
            <a:r>
              <a:rPr lang="en-US" b="1" dirty="0" err="1"/>
              <a:t>tapawutlanýarlar</a:t>
            </a:r>
            <a:r>
              <a:rPr lang="en-US" b="1" dirty="0"/>
              <a:t>. </a:t>
            </a:r>
            <a:r>
              <a:rPr lang="en-US" b="1" dirty="0" err="1"/>
              <a:t>Şonuň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holerikler</a:t>
            </a:r>
            <a:r>
              <a:rPr lang="en-US" b="1" dirty="0"/>
              <a:t> </a:t>
            </a:r>
            <a:r>
              <a:rPr lang="en-US" b="1" dirty="0" err="1"/>
              <a:t>deňagramsyz</a:t>
            </a:r>
            <a:r>
              <a:rPr lang="en-US" b="1" dirty="0"/>
              <a:t> </a:t>
            </a:r>
            <a:r>
              <a:rPr lang="en-US" b="1" dirty="0" err="1"/>
              <a:t>bolýarlar</a:t>
            </a:r>
            <a:r>
              <a:rPr lang="en-US" b="1" dirty="0"/>
              <a:t>. </a:t>
            </a:r>
            <a:r>
              <a:rPr lang="en-US" b="1" dirty="0" err="1"/>
              <a:t>Olaryň</a:t>
            </a:r>
            <a:r>
              <a:rPr lang="en-US" b="1" dirty="0"/>
              <a:t> </a:t>
            </a:r>
            <a:r>
              <a:rPr lang="en-US" b="1" dirty="0" err="1"/>
              <a:t>adamlar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gatnaşyklarynda</a:t>
            </a:r>
            <a:r>
              <a:rPr lang="en-US" b="1" dirty="0"/>
              <a:t>, </a:t>
            </a:r>
            <a:r>
              <a:rPr lang="en-US" b="1" dirty="0" err="1"/>
              <a:t>zähmet</a:t>
            </a:r>
            <a:r>
              <a:rPr lang="en-US" b="1" dirty="0"/>
              <a:t> </a:t>
            </a:r>
            <a:r>
              <a:rPr lang="en-US" b="1" dirty="0" err="1"/>
              <a:t>işlerinde</a:t>
            </a:r>
            <a:r>
              <a:rPr lang="en-US" b="1" dirty="0"/>
              <a:t>, </a:t>
            </a:r>
            <a:r>
              <a:rPr lang="en-US" b="1" dirty="0" err="1"/>
              <a:t>oýunda</a:t>
            </a:r>
            <a:r>
              <a:rPr lang="en-US" b="1" dirty="0"/>
              <a:t> </a:t>
            </a:r>
            <a:r>
              <a:rPr lang="en-US" b="1" dirty="0" err="1"/>
              <a:t>oýanma</a:t>
            </a:r>
            <a:r>
              <a:rPr lang="en-US" b="1" dirty="0"/>
              <a:t> </a:t>
            </a:r>
            <a:r>
              <a:rPr lang="en-US" b="1" dirty="0" err="1"/>
              <a:t>prosesi</a:t>
            </a:r>
            <a:r>
              <a:rPr lang="en-US" b="1" dirty="0"/>
              <a:t> </a:t>
            </a:r>
            <a:r>
              <a:rPr lang="en-US" b="1" dirty="0" err="1"/>
              <a:t>päsgellenmeden</a:t>
            </a:r>
            <a:r>
              <a:rPr lang="en-US" b="1" dirty="0"/>
              <a:t> </a:t>
            </a:r>
            <a:r>
              <a:rPr lang="en-US" b="1" dirty="0" err="1"/>
              <a:t>agdyklyk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. </a:t>
            </a:r>
            <a:r>
              <a:rPr lang="en-US" b="1" dirty="0" err="1"/>
              <a:t>Holerik</a:t>
            </a:r>
            <a:r>
              <a:rPr lang="en-US" b="1" dirty="0"/>
              <a:t> </a:t>
            </a:r>
            <a:r>
              <a:rPr lang="en-US" b="1" dirty="0" err="1"/>
              <a:t>zähmet</a:t>
            </a:r>
            <a:r>
              <a:rPr lang="en-US" b="1" dirty="0"/>
              <a:t> </a:t>
            </a:r>
            <a:r>
              <a:rPr lang="en-US" b="1" dirty="0" err="1"/>
              <a:t>işine</a:t>
            </a:r>
            <a:r>
              <a:rPr lang="en-US" b="1" dirty="0"/>
              <a:t> </a:t>
            </a:r>
            <a:r>
              <a:rPr lang="en-US" b="1" dirty="0" err="1"/>
              <a:t>joşgunly</a:t>
            </a:r>
            <a:r>
              <a:rPr lang="en-US" b="1" dirty="0"/>
              <a:t>, </a:t>
            </a:r>
            <a:r>
              <a:rPr lang="en-US" b="1" dirty="0" err="1"/>
              <a:t>hyjuwly</a:t>
            </a:r>
            <a:r>
              <a:rPr lang="en-US" b="1" dirty="0"/>
              <a:t> </a:t>
            </a:r>
            <a:r>
              <a:rPr lang="en-US" b="1" dirty="0" err="1"/>
              <a:t>başlaýar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özüne</a:t>
            </a:r>
            <a:r>
              <a:rPr lang="en-US" b="1" dirty="0"/>
              <a:t> </a:t>
            </a:r>
            <a:r>
              <a:rPr lang="en-US" b="1" dirty="0" err="1"/>
              <a:t>tabşyrylan</a:t>
            </a:r>
            <a:r>
              <a:rPr lang="en-US" b="1" dirty="0"/>
              <a:t> </a:t>
            </a:r>
            <a:r>
              <a:rPr lang="en-US" b="1" dirty="0" err="1"/>
              <a:t>işe</a:t>
            </a:r>
            <a:r>
              <a:rPr lang="en-US" b="1" dirty="0"/>
              <a:t> </a:t>
            </a:r>
            <a:r>
              <a:rPr lang="en-US" b="1" dirty="0" err="1"/>
              <a:t>uly</a:t>
            </a:r>
            <a:r>
              <a:rPr lang="en-US" b="1" dirty="0"/>
              <a:t> </a:t>
            </a:r>
            <a:r>
              <a:rPr lang="en-US" b="1" dirty="0" err="1"/>
              <a:t>gyzyklanma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başlap</a:t>
            </a:r>
            <a:r>
              <a:rPr lang="en-US" b="1" dirty="0"/>
              <a:t>, </a:t>
            </a:r>
            <a:r>
              <a:rPr lang="en-US" b="1" dirty="0" err="1"/>
              <a:t>inisiatiwa</a:t>
            </a:r>
            <a:r>
              <a:rPr lang="en-US" b="1" dirty="0"/>
              <a:t>, </a:t>
            </a:r>
            <a:r>
              <a:rPr lang="en-US" b="1" dirty="0" err="1"/>
              <a:t>öňdebaryjylyk</a:t>
            </a:r>
            <a:r>
              <a:rPr lang="en-US" b="1" dirty="0"/>
              <a:t> </a:t>
            </a:r>
            <a:r>
              <a:rPr lang="en-US" b="1" dirty="0" err="1"/>
              <a:t>görkezmäge</a:t>
            </a:r>
            <a:r>
              <a:rPr lang="en-US" b="1" dirty="0"/>
              <a:t> </a:t>
            </a:r>
            <a:r>
              <a:rPr lang="en-US" b="1" dirty="0" err="1"/>
              <a:t>çalyşýar</a:t>
            </a:r>
            <a:r>
              <a:rPr lang="en-US" b="1" dirty="0"/>
              <a:t>.</a:t>
            </a:r>
            <a:r>
              <a:rPr lang="ru-RU" b="1" dirty="0"/>
              <a:t> </a:t>
            </a:r>
            <a:r>
              <a:rPr lang="ru-RU" b="1" dirty="0" err="1"/>
              <a:t>Eger-de</a:t>
            </a:r>
            <a:r>
              <a:rPr lang="ru-RU" b="1" dirty="0"/>
              <a:t> </a:t>
            </a:r>
            <a:r>
              <a:rPr lang="ru-RU" b="1" dirty="0" err="1"/>
              <a:t>iş</a:t>
            </a:r>
            <a:r>
              <a:rPr lang="ru-RU" b="1" dirty="0"/>
              <a:t> </a:t>
            </a:r>
            <a:r>
              <a:rPr lang="ru-RU" b="1" dirty="0" err="1"/>
              <a:t>kyn</a:t>
            </a:r>
            <a:r>
              <a:rPr lang="ru-RU" b="1" dirty="0"/>
              <a:t>, </a:t>
            </a:r>
            <a:r>
              <a:rPr lang="ru-RU" b="1" dirty="0" err="1"/>
              <a:t>çylşyrymly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işjeňligi</a:t>
            </a:r>
            <a:r>
              <a:rPr lang="ru-RU" b="1" dirty="0"/>
              <a:t> </a:t>
            </a:r>
            <a:r>
              <a:rPr lang="ru-RU" b="1" dirty="0" err="1"/>
              <a:t>talap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, </a:t>
            </a:r>
            <a:r>
              <a:rPr lang="ru-RU" b="1" dirty="0" err="1"/>
              <a:t>onda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energiýasy</a:t>
            </a:r>
            <a:r>
              <a:rPr lang="ru-RU" b="1" dirty="0"/>
              <a:t>, </a:t>
            </a:r>
            <a:r>
              <a:rPr lang="ru-RU" b="1" dirty="0" err="1"/>
              <a:t>güýji</a:t>
            </a:r>
            <a:r>
              <a:rPr lang="ru-RU" b="1" dirty="0"/>
              <a:t> </a:t>
            </a:r>
            <a:r>
              <a:rPr lang="ru-RU" b="1" dirty="0" err="1"/>
              <a:t>çalt</a:t>
            </a:r>
            <a:r>
              <a:rPr lang="ru-RU" b="1" dirty="0"/>
              <a:t> </a:t>
            </a:r>
            <a:r>
              <a:rPr lang="ru-RU" b="1" dirty="0" err="1"/>
              <a:t>gowşaýar</a:t>
            </a:r>
            <a:r>
              <a:rPr lang="ru-RU" b="1" dirty="0"/>
              <a:t>, </a:t>
            </a:r>
            <a:r>
              <a:rPr lang="ru-RU" b="1" dirty="0" err="1"/>
              <a:t>haýallaýar</a:t>
            </a:r>
            <a:r>
              <a:rPr lang="ru-RU" b="1" dirty="0"/>
              <a:t>, </a:t>
            </a:r>
            <a:r>
              <a:rPr lang="ru-RU" b="1" dirty="0" err="1"/>
              <a:t>derrew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bedenine</a:t>
            </a:r>
            <a:r>
              <a:rPr lang="ru-RU" b="1" dirty="0"/>
              <a:t> </a:t>
            </a:r>
            <a:r>
              <a:rPr lang="ru-RU" b="1" dirty="0" err="1"/>
              <a:t>argynlyk</a:t>
            </a:r>
            <a:r>
              <a:rPr lang="ru-RU" b="1" dirty="0"/>
              <a:t> </a:t>
            </a:r>
            <a:r>
              <a:rPr lang="ru-RU" b="1" dirty="0" err="1"/>
              <a:t>aralaşýar</a:t>
            </a:r>
            <a:r>
              <a:rPr lang="ru-RU" b="1" dirty="0"/>
              <a:t>, </a:t>
            </a:r>
            <a:r>
              <a:rPr lang="ru-RU" b="1" dirty="0" err="1"/>
              <a:t>keýpi</a:t>
            </a:r>
            <a:r>
              <a:rPr lang="ru-RU" b="1" dirty="0"/>
              <a:t> </a:t>
            </a:r>
            <a:r>
              <a:rPr lang="ru-RU" b="1" dirty="0" err="1"/>
              <a:t>gaçýar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 </a:t>
            </a:r>
            <a:r>
              <a:rPr lang="ru-RU" b="1" dirty="0" err="1"/>
              <a:t>holerikleriň</a:t>
            </a:r>
            <a:r>
              <a:rPr lang="ru-RU" b="1" dirty="0"/>
              <a:t> </a:t>
            </a:r>
            <a:r>
              <a:rPr lang="ru-RU" b="1" dirty="0" err="1"/>
              <a:t>deňagramsyzlygynyň</a:t>
            </a:r>
            <a:r>
              <a:rPr lang="ru-RU" b="1" dirty="0"/>
              <a:t> </a:t>
            </a:r>
            <a:r>
              <a:rPr lang="ru-RU" b="1" dirty="0" err="1"/>
              <a:t>netijesidir</a:t>
            </a:r>
            <a:r>
              <a:rPr lang="ru-RU" b="1" dirty="0"/>
              <a:t>. </a:t>
            </a:r>
            <a:r>
              <a:rPr lang="ru-RU" b="1" dirty="0" err="1"/>
              <a:t>Şonuň</a:t>
            </a:r>
            <a:r>
              <a:rPr lang="ru-RU" b="1" dirty="0"/>
              <a:t> </a:t>
            </a:r>
            <a:r>
              <a:rPr lang="ru-RU" b="1" dirty="0" err="1"/>
              <a:t>ýaly-da</a:t>
            </a:r>
            <a:r>
              <a:rPr lang="ru-RU" b="1" dirty="0"/>
              <a:t> </a:t>
            </a:r>
            <a:r>
              <a:rPr lang="ru-RU" b="1" dirty="0" err="1"/>
              <a:t>holerik</a:t>
            </a:r>
            <a:r>
              <a:rPr lang="ru-RU" b="1" dirty="0"/>
              <a:t> </a:t>
            </a:r>
            <a:r>
              <a:rPr lang="ru-RU" b="1" dirty="0" err="1"/>
              <a:t>birmeňzeş</a:t>
            </a:r>
            <a:r>
              <a:rPr lang="ru-RU" b="1" dirty="0"/>
              <a:t>, </a:t>
            </a:r>
            <a:r>
              <a:rPr lang="ru-RU" b="1" dirty="0" err="1"/>
              <a:t>köp</a:t>
            </a:r>
            <a:r>
              <a:rPr lang="ru-RU" b="1" dirty="0"/>
              <a:t> </a:t>
            </a:r>
            <a:r>
              <a:rPr lang="ru-RU" b="1" dirty="0" err="1"/>
              <a:t>oturyp</a:t>
            </a:r>
            <a:r>
              <a:rPr lang="ru-RU" b="1" dirty="0"/>
              <a:t> </a:t>
            </a:r>
            <a:r>
              <a:rPr lang="ru-RU" b="1" dirty="0" err="1"/>
              <a:t>işlemeli</a:t>
            </a:r>
            <a:r>
              <a:rPr lang="ru-RU" b="1" dirty="0"/>
              <a:t> </a:t>
            </a:r>
            <a:r>
              <a:rPr lang="ru-RU" b="1" dirty="0" err="1"/>
              <a:t>ýagdaýlarda</a:t>
            </a:r>
            <a:r>
              <a:rPr lang="ru-RU" b="1" dirty="0"/>
              <a:t> </a:t>
            </a:r>
            <a:r>
              <a:rPr lang="ru-RU" b="1" dirty="0" err="1"/>
              <a:t>çalt</a:t>
            </a:r>
            <a:r>
              <a:rPr lang="ru-RU" b="1" dirty="0"/>
              <a:t> </a:t>
            </a:r>
            <a:r>
              <a:rPr lang="ru-RU" b="1" dirty="0" err="1"/>
              <a:t>ýadaýar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muny</a:t>
            </a:r>
            <a:r>
              <a:rPr lang="ru-RU" b="1" dirty="0"/>
              <a:t> </a:t>
            </a:r>
            <a:r>
              <a:rPr lang="ru-RU" b="1" dirty="0" err="1"/>
              <a:t>ýüregedüşgünçlik</a:t>
            </a:r>
            <a:r>
              <a:rPr lang="ru-RU" b="1" dirty="0"/>
              <a:t> </a:t>
            </a:r>
            <a:r>
              <a:rPr lang="ru-RU" b="1" dirty="0" err="1"/>
              <a:t>hasaplaýar</a:t>
            </a:r>
            <a:r>
              <a:rPr lang="ru-RU" b="1" dirty="0"/>
              <a:t>, </a:t>
            </a:r>
            <a:r>
              <a:rPr lang="ru-RU" b="1" dirty="0" err="1"/>
              <a:t>oturyp</a:t>
            </a:r>
            <a:r>
              <a:rPr lang="ru-RU" b="1" dirty="0"/>
              <a:t> </a:t>
            </a:r>
            <a:r>
              <a:rPr lang="ru-RU" b="1" dirty="0" err="1"/>
              <a:t>karary</a:t>
            </a:r>
            <a:r>
              <a:rPr lang="ru-RU" b="1" dirty="0"/>
              <a:t> </a:t>
            </a:r>
            <a:r>
              <a:rPr lang="ru-RU" b="1" dirty="0" err="1"/>
              <a:t>ýetmeýär</a:t>
            </a:r>
            <a:r>
              <a:rPr lang="ru-RU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1066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8269"/>
            <a:ext cx="10515600" cy="547869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dirty="0" err="1"/>
              <a:t>Holerik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I.P.Pawlow</a:t>
            </a:r>
            <a:r>
              <a:rPr lang="ru-RU" b="1" dirty="0"/>
              <a:t>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belleýär</a:t>
            </a:r>
            <a:r>
              <a:rPr lang="ru-RU" b="1" dirty="0"/>
              <a:t>: “</a:t>
            </a:r>
            <a:r>
              <a:rPr lang="ru-RU" b="1" dirty="0" err="1"/>
              <a:t>Haçan-da</a:t>
            </a:r>
            <a:r>
              <a:rPr lang="ru-RU" b="1" dirty="0"/>
              <a:t> </a:t>
            </a:r>
            <a:r>
              <a:rPr lang="ru-RU" b="1" dirty="0" err="1"/>
              <a:t>güýçli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deňagramlylygyň</a:t>
            </a:r>
            <a:r>
              <a:rPr lang="ru-RU" b="1" dirty="0"/>
              <a:t> </a:t>
            </a:r>
            <a:r>
              <a:rPr lang="ru-RU" b="1" dirty="0" err="1"/>
              <a:t>ýok</a:t>
            </a:r>
            <a:r>
              <a:rPr lang="ru-RU" b="1" dirty="0"/>
              <a:t> </a:t>
            </a:r>
            <a:r>
              <a:rPr lang="ru-RU" b="1" dirty="0" err="1"/>
              <a:t>wagty</a:t>
            </a:r>
            <a:r>
              <a:rPr lang="ru-RU" b="1" dirty="0"/>
              <a:t> </a:t>
            </a:r>
            <a:r>
              <a:rPr lang="ru-RU" b="1" dirty="0" err="1"/>
              <a:t>haýsydyr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iş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meşgullanyp</a:t>
            </a:r>
            <a:r>
              <a:rPr lang="ru-RU" b="1" dirty="0"/>
              <a:t>,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serişdelerine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güýjüne</a:t>
            </a:r>
            <a:r>
              <a:rPr lang="ru-RU" b="1" dirty="0"/>
              <a:t> </a:t>
            </a:r>
            <a:r>
              <a:rPr lang="ru-RU" b="1" dirty="0" err="1"/>
              <a:t>çakdanaşa</a:t>
            </a:r>
            <a:r>
              <a:rPr lang="ru-RU" b="1" dirty="0"/>
              <a:t> </a:t>
            </a:r>
            <a:r>
              <a:rPr lang="ru-RU" b="1" dirty="0" err="1"/>
              <a:t>agram</a:t>
            </a:r>
            <a:r>
              <a:rPr lang="ru-RU" b="1" dirty="0"/>
              <a:t> </a:t>
            </a:r>
            <a:r>
              <a:rPr lang="ru-RU" b="1" dirty="0" err="1"/>
              <a:t>salýar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ahyrky</a:t>
            </a:r>
            <a:r>
              <a:rPr lang="ru-RU" b="1" dirty="0"/>
              <a:t> </a:t>
            </a:r>
            <a:r>
              <a:rPr lang="ru-RU" b="1" dirty="0" err="1"/>
              <a:t>netijede</a:t>
            </a:r>
            <a:r>
              <a:rPr lang="ru-RU" b="1" dirty="0"/>
              <a:t> </a:t>
            </a:r>
            <a:r>
              <a:rPr lang="ru-RU" b="1" dirty="0" err="1"/>
              <a:t>güýji</a:t>
            </a:r>
            <a:r>
              <a:rPr lang="ru-RU" b="1" dirty="0"/>
              <a:t> </a:t>
            </a:r>
            <a:r>
              <a:rPr lang="ru-RU" b="1" dirty="0" err="1"/>
              <a:t>gutaryp</a:t>
            </a:r>
            <a:r>
              <a:rPr lang="ru-RU" b="1" dirty="0"/>
              <a:t>, </a:t>
            </a:r>
            <a:r>
              <a:rPr lang="ru-RU" b="1" dirty="0" err="1"/>
              <a:t>gereginden</a:t>
            </a:r>
            <a:r>
              <a:rPr lang="ru-RU" b="1" dirty="0"/>
              <a:t> </a:t>
            </a:r>
            <a:r>
              <a:rPr lang="ru-RU" b="1" dirty="0" err="1"/>
              <a:t>artyk</a:t>
            </a:r>
            <a:r>
              <a:rPr lang="ru-RU" b="1" dirty="0"/>
              <a:t> </a:t>
            </a:r>
            <a:r>
              <a:rPr lang="ru-RU" b="1" dirty="0" err="1"/>
              <a:t>horlanýar</a:t>
            </a:r>
            <a:r>
              <a:rPr lang="ru-RU" b="1" dirty="0"/>
              <a:t>.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köp</a:t>
            </a:r>
            <a:r>
              <a:rPr lang="ru-RU" b="1" dirty="0"/>
              <a:t> </a:t>
            </a:r>
            <a:r>
              <a:rPr lang="ru-RU" b="1" dirty="0" err="1"/>
              <a:t>işläni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soňra</a:t>
            </a:r>
            <a:r>
              <a:rPr lang="ru-RU" b="1" dirty="0"/>
              <a:t> </a:t>
            </a:r>
            <a:r>
              <a:rPr lang="ru-RU" b="1" dirty="0" err="1"/>
              <a:t>hiç</a:t>
            </a:r>
            <a:r>
              <a:rPr lang="ru-RU" b="1" dirty="0"/>
              <a:t> </a:t>
            </a:r>
            <a:r>
              <a:rPr lang="ru-RU" b="1" dirty="0" err="1"/>
              <a:t>zat</a:t>
            </a:r>
            <a:r>
              <a:rPr lang="ru-RU" b="1" dirty="0"/>
              <a:t> </a:t>
            </a:r>
            <a:r>
              <a:rPr lang="ru-RU" b="1" dirty="0" err="1"/>
              <a:t>etmäge</a:t>
            </a:r>
            <a:r>
              <a:rPr lang="ru-RU" b="1" dirty="0"/>
              <a:t> </a:t>
            </a:r>
            <a:r>
              <a:rPr lang="ru-RU" b="1" dirty="0" err="1"/>
              <a:t>ýaramaýar</a:t>
            </a:r>
            <a:r>
              <a:rPr lang="ru-RU" b="1" dirty="0"/>
              <a:t>. </a:t>
            </a:r>
            <a:r>
              <a:rPr lang="ru-RU" b="1" dirty="0" err="1"/>
              <a:t>Şeýlelikde</a:t>
            </a:r>
            <a:r>
              <a:rPr lang="ru-RU" b="1" dirty="0"/>
              <a:t>, </a:t>
            </a:r>
            <a:r>
              <a:rPr lang="ru-RU" b="1" dirty="0" err="1"/>
              <a:t>holeriklere</a:t>
            </a:r>
            <a:r>
              <a:rPr lang="ru-RU" b="1" dirty="0"/>
              <a:t> </a:t>
            </a:r>
            <a:r>
              <a:rPr lang="ru-RU" b="1" dirty="0" err="1"/>
              <a:t>gujurly</a:t>
            </a:r>
            <a:r>
              <a:rPr lang="ru-RU" b="1" dirty="0"/>
              <a:t>, </a:t>
            </a:r>
            <a:r>
              <a:rPr lang="ru-RU" b="1" dirty="0" err="1"/>
              <a:t>joşgunly</a:t>
            </a:r>
            <a:r>
              <a:rPr lang="ru-RU" b="1" dirty="0"/>
              <a:t>, </a:t>
            </a:r>
            <a:r>
              <a:rPr lang="ru-RU" b="1" dirty="0" err="1"/>
              <a:t>hyjuwly</a:t>
            </a:r>
            <a:r>
              <a:rPr lang="ru-RU" b="1" dirty="0"/>
              <a:t> </a:t>
            </a:r>
            <a:r>
              <a:rPr lang="ru-RU" b="1" dirty="0" err="1"/>
              <a:t>adamlar</a:t>
            </a:r>
            <a:r>
              <a:rPr lang="ru-RU" b="1" dirty="0"/>
              <a:t> </a:t>
            </a:r>
            <a:r>
              <a:rPr lang="ru-RU" b="1" dirty="0" err="1"/>
              <a:t>degişlidir</a:t>
            </a:r>
            <a:r>
              <a:rPr lang="ru-RU" b="1" dirty="0"/>
              <a:t>”.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dirty="0" err="1" smtClean="0"/>
              <a:t>Holerikleriň</a:t>
            </a:r>
            <a:r>
              <a:rPr lang="ru-RU" b="1" dirty="0" smtClean="0"/>
              <a:t> </a:t>
            </a:r>
            <a:r>
              <a:rPr lang="ru-RU" b="1" dirty="0" err="1"/>
              <a:t>gowy</a:t>
            </a:r>
            <a:r>
              <a:rPr lang="ru-RU" b="1" dirty="0"/>
              <a:t> </a:t>
            </a:r>
            <a:r>
              <a:rPr lang="ru-RU" b="1" dirty="0" err="1"/>
              <a:t>taraplary</a:t>
            </a:r>
            <a:r>
              <a:rPr lang="ru-RU" b="1" dirty="0"/>
              <a:t>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zähmet</a:t>
            </a:r>
            <a:r>
              <a:rPr lang="ru-RU" b="1" dirty="0"/>
              <a:t> </a:t>
            </a:r>
            <a:r>
              <a:rPr lang="ru-RU" b="1" dirty="0" err="1"/>
              <a:t>işlerinde</a:t>
            </a:r>
            <a:r>
              <a:rPr lang="ru-RU" b="1" dirty="0"/>
              <a:t> </a:t>
            </a:r>
            <a:r>
              <a:rPr lang="ru-RU" b="1" dirty="0" err="1"/>
              <a:t>gujurlylygy</a:t>
            </a:r>
            <a:r>
              <a:rPr lang="ru-RU" b="1" dirty="0"/>
              <a:t>, </a:t>
            </a:r>
            <a:r>
              <a:rPr lang="ru-RU" b="1" dirty="0" err="1"/>
              <a:t>aktiw</a:t>
            </a:r>
            <a:r>
              <a:rPr lang="ru-RU" b="1" dirty="0"/>
              <a:t>- </a:t>
            </a:r>
            <a:r>
              <a:rPr lang="ru-RU" b="1" dirty="0" err="1"/>
              <a:t>işjeňlik</a:t>
            </a:r>
            <a:r>
              <a:rPr lang="ru-RU" b="1" dirty="0"/>
              <a:t> </a:t>
            </a:r>
            <a:r>
              <a:rPr lang="ru-RU" b="1" dirty="0" err="1"/>
              <a:t>görkezmegi</a:t>
            </a:r>
            <a:r>
              <a:rPr lang="ru-RU" b="1" dirty="0"/>
              <a:t>, </a:t>
            </a:r>
            <a:r>
              <a:rPr lang="ru-RU" b="1" dirty="0" err="1"/>
              <a:t>öňdebaryjy</a:t>
            </a:r>
            <a:r>
              <a:rPr lang="ru-RU" b="1" dirty="0"/>
              <a:t> </a:t>
            </a:r>
            <a:r>
              <a:rPr lang="ru-RU" b="1" dirty="0" err="1"/>
              <a:t>bolmagy</a:t>
            </a:r>
            <a:r>
              <a:rPr lang="ru-RU" b="1" dirty="0"/>
              <a:t>, </a:t>
            </a:r>
            <a:r>
              <a:rPr lang="ru-RU" b="1" dirty="0" err="1"/>
              <a:t>höwesliligidir</a:t>
            </a:r>
            <a:r>
              <a:rPr lang="ru-RU" b="1" dirty="0"/>
              <a:t>. </a:t>
            </a:r>
            <a:r>
              <a:rPr lang="ru-RU" b="1" dirty="0" err="1"/>
              <a:t>Holeriklerde</a:t>
            </a:r>
            <a:r>
              <a:rPr lang="ru-RU" b="1" dirty="0"/>
              <a:t> </a:t>
            </a:r>
            <a:r>
              <a:rPr lang="ru-RU" b="1" dirty="0" err="1"/>
              <a:t>gaharjaňlyk</a:t>
            </a:r>
            <a:r>
              <a:rPr lang="ru-RU" b="1" dirty="0"/>
              <a:t>, </a:t>
            </a:r>
            <a:r>
              <a:rPr lang="ru-RU" b="1" dirty="0" err="1"/>
              <a:t>gyzmalyk</a:t>
            </a:r>
            <a:r>
              <a:rPr lang="ru-RU" b="1" dirty="0"/>
              <a:t>, </a:t>
            </a:r>
            <a:r>
              <a:rPr lang="ru-RU" b="1" dirty="0" err="1"/>
              <a:t>gödeklik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otrisatel</a:t>
            </a:r>
            <a:r>
              <a:rPr lang="ru-RU" b="1" dirty="0"/>
              <a:t> </a:t>
            </a:r>
            <a:r>
              <a:rPr lang="ru-RU" b="1" dirty="0" err="1"/>
              <a:t>häsiýetler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çykýar</a:t>
            </a:r>
            <a:r>
              <a:rPr lang="ru-RU" b="1" dirty="0"/>
              <a:t>.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sähelçe</a:t>
            </a:r>
            <a:r>
              <a:rPr lang="ru-RU" b="1" dirty="0"/>
              <a:t> </a:t>
            </a:r>
            <a:r>
              <a:rPr lang="ru-RU" b="1" dirty="0" err="1"/>
              <a:t>ýagdaýlar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çalt</a:t>
            </a:r>
            <a:r>
              <a:rPr lang="ru-RU" b="1" dirty="0"/>
              <a:t> </a:t>
            </a:r>
            <a:r>
              <a:rPr lang="ru-RU" b="1" dirty="0" err="1"/>
              <a:t>gaharlanyp</a:t>
            </a:r>
            <a:r>
              <a:rPr lang="ru-RU" b="1" dirty="0"/>
              <a:t>, </a:t>
            </a:r>
            <a:r>
              <a:rPr lang="ru-RU" b="1" dirty="0" err="1"/>
              <a:t>adamlar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gödek</a:t>
            </a:r>
            <a:r>
              <a:rPr lang="ru-RU" b="1" dirty="0"/>
              <a:t> </a:t>
            </a:r>
            <a:r>
              <a:rPr lang="ru-RU" b="1" dirty="0" err="1"/>
              <a:t>aragatnaşyk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,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göwnüne</a:t>
            </a:r>
            <a:r>
              <a:rPr lang="ru-RU" b="1" dirty="0"/>
              <a:t> </a:t>
            </a:r>
            <a:r>
              <a:rPr lang="ru-RU" b="1" dirty="0" err="1"/>
              <a:t>degip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 </a:t>
            </a:r>
            <a:r>
              <a:rPr lang="ru-RU" b="1" dirty="0" err="1"/>
              <a:t>Emma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ýagdaý</a:t>
            </a:r>
            <a:r>
              <a:rPr lang="ru-RU" b="1" dirty="0"/>
              <a:t> </a:t>
            </a:r>
            <a:r>
              <a:rPr lang="ru-RU" b="1" dirty="0" err="1"/>
              <a:t>holeriklerde</a:t>
            </a:r>
            <a:r>
              <a:rPr lang="ru-RU" b="1" dirty="0"/>
              <a:t> </a:t>
            </a:r>
            <a:r>
              <a:rPr lang="ru-RU" b="1" dirty="0" err="1"/>
              <a:t>uzak</a:t>
            </a:r>
            <a:r>
              <a:rPr lang="ru-RU" b="1" dirty="0"/>
              <a:t> </a:t>
            </a:r>
            <a:r>
              <a:rPr lang="ru-RU" b="1" dirty="0" err="1"/>
              <a:t>saklanman</a:t>
            </a:r>
            <a:r>
              <a:rPr lang="ru-RU" b="1" dirty="0"/>
              <a:t>, </a:t>
            </a:r>
            <a:r>
              <a:rPr lang="ru-RU" b="1" dirty="0" err="1"/>
              <a:t>derrew</a:t>
            </a:r>
            <a:r>
              <a:rPr lang="ru-RU" b="1" dirty="0"/>
              <a:t> </a:t>
            </a:r>
            <a:r>
              <a:rPr lang="ru-RU" b="1" dirty="0" err="1"/>
              <a:t>kadaly</a:t>
            </a:r>
            <a:r>
              <a:rPr lang="ru-RU" b="1" dirty="0"/>
              <a:t> </a:t>
            </a:r>
            <a:r>
              <a:rPr lang="ru-RU" b="1" dirty="0" err="1"/>
              <a:t>ýagdaýa</a:t>
            </a:r>
            <a:r>
              <a:rPr lang="ru-RU" b="1" dirty="0"/>
              <a:t> </a:t>
            </a:r>
            <a:r>
              <a:rPr lang="ru-RU" b="1" dirty="0" err="1"/>
              <a:t>geçip</a:t>
            </a:r>
            <a:r>
              <a:rPr lang="ru-RU" b="1" dirty="0"/>
              <a:t>, </a:t>
            </a:r>
            <a:r>
              <a:rPr lang="ru-RU" b="1" dirty="0" err="1"/>
              <a:t>derrew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köşeşip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hereketi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deňagramsyzlygyň</a:t>
            </a:r>
            <a:r>
              <a:rPr lang="ru-RU" b="1" dirty="0"/>
              <a:t> </a:t>
            </a:r>
            <a:r>
              <a:rPr lang="ru-RU" b="1" dirty="0" err="1"/>
              <a:t>netijesidir</a:t>
            </a:r>
            <a:r>
              <a:rPr lang="ru-RU" b="1" dirty="0"/>
              <a:t>. </a:t>
            </a:r>
            <a:r>
              <a:rPr lang="ru-RU" b="1" dirty="0" err="1"/>
              <a:t>Holerigiň</a:t>
            </a:r>
            <a:r>
              <a:rPr lang="ru-RU" b="1" dirty="0"/>
              <a:t>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hereketleri</a:t>
            </a:r>
            <a:r>
              <a:rPr lang="ru-RU" b="1" dirty="0"/>
              <a:t> </a:t>
            </a:r>
            <a:r>
              <a:rPr lang="ru-RU" b="1" dirty="0" err="1"/>
              <a:t>ony</a:t>
            </a:r>
            <a:r>
              <a:rPr lang="ru-RU" b="1" dirty="0"/>
              <a:t>, </a:t>
            </a:r>
            <a:r>
              <a:rPr lang="ru-RU" b="1" dirty="0" err="1"/>
              <a:t>köplenç</a:t>
            </a:r>
            <a:r>
              <a:rPr lang="ru-RU" b="1" dirty="0"/>
              <a:t>, </a:t>
            </a:r>
            <a:r>
              <a:rPr lang="ru-RU" b="1" dirty="0" err="1"/>
              <a:t>konfliktli</a:t>
            </a:r>
            <a:r>
              <a:rPr lang="ru-RU" b="1" dirty="0"/>
              <a:t> </a:t>
            </a:r>
            <a:r>
              <a:rPr lang="ru-RU" b="1" dirty="0" err="1"/>
              <a:t>ýagdaýlara</a:t>
            </a:r>
            <a:r>
              <a:rPr lang="ru-RU" b="1" dirty="0"/>
              <a:t> </a:t>
            </a:r>
            <a:r>
              <a:rPr lang="ru-RU" b="1" dirty="0" err="1"/>
              <a:t>getirýär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006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393" y="565265"/>
            <a:ext cx="11172305" cy="60350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Sangwinik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tipiň</a:t>
            </a:r>
            <a:r>
              <a:rPr lang="ru-RU" b="1" dirty="0"/>
              <a:t> </a:t>
            </a:r>
            <a:r>
              <a:rPr lang="ru-RU" b="1" dirty="0" err="1"/>
              <a:t>wekilleri</a:t>
            </a:r>
            <a:r>
              <a:rPr lang="ru-RU" b="1" dirty="0"/>
              <a:t> </a:t>
            </a:r>
            <a:r>
              <a:rPr lang="ru-RU" b="1" dirty="0" err="1"/>
              <a:t>şadyýan</a:t>
            </a:r>
            <a:r>
              <a:rPr lang="ru-RU" b="1" dirty="0" smtClean="0"/>
              <a:t>,</a:t>
            </a:r>
            <a:r>
              <a:rPr lang="en-US" b="1" dirty="0" smtClean="0"/>
              <a:t> </a:t>
            </a:r>
            <a:r>
              <a:rPr lang="ru-RU" b="1" dirty="0" err="1" smtClean="0"/>
              <a:t>şähdaçyk</a:t>
            </a:r>
            <a:r>
              <a:rPr lang="ru-RU" b="1" dirty="0"/>
              <a:t>, </a:t>
            </a:r>
            <a:r>
              <a:rPr lang="ru-RU" b="1" dirty="0" err="1"/>
              <a:t>alçak</a:t>
            </a:r>
            <a:r>
              <a:rPr lang="ru-RU" b="1" dirty="0"/>
              <a:t>, </a:t>
            </a:r>
            <a:r>
              <a:rPr lang="ru-RU" b="1" dirty="0" err="1"/>
              <a:t>bilesigeliji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çalt</a:t>
            </a:r>
            <a:r>
              <a:rPr lang="ru-RU" b="1" dirty="0"/>
              <a:t> </a:t>
            </a:r>
            <a:r>
              <a:rPr lang="ru-RU" b="1" dirty="0" err="1"/>
              <a:t>hereketli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 </a:t>
            </a:r>
            <a:r>
              <a:rPr lang="ru-RU" b="1" dirty="0" err="1"/>
              <a:t>I.P.Pawlow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tipiň</a:t>
            </a:r>
            <a:r>
              <a:rPr lang="ru-RU" b="1" dirty="0"/>
              <a:t> </a:t>
            </a:r>
            <a:r>
              <a:rPr lang="ru-RU" b="1" dirty="0" err="1"/>
              <a:t>wekillerini</a:t>
            </a:r>
            <a:r>
              <a:rPr lang="ru-RU" b="1" dirty="0"/>
              <a:t> </a:t>
            </a:r>
            <a:r>
              <a:rPr lang="ru-RU" b="1" dirty="0" err="1"/>
              <a:t>durmuşyň</a:t>
            </a:r>
            <a:r>
              <a:rPr lang="ru-RU" b="1" dirty="0"/>
              <a:t> </a:t>
            </a:r>
            <a:r>
              <a:rPr lang="ru-RU" b="1" dirty="0" err="1"/>
              <a:t>çalasyn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öndümli</a:t>
            </a:r>
            <a:r>
              <a:rPr lang="ru-RU" b="1" dirty="0"/>
              <a:t> </a:t>
            </a:r>
            <a:r>
              <a:rPr lang="ru-RU" b="1" dirty="0" err="1"/>
              <a:t>işgäri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häsýetlendirýär</a:t>
            </a:r>
            <a:r>
              <a:rPr lang="ru-RU" b="1" dirty="0"/>
              <a:t>. </a:t>
            </a:r>
            <a:r>
              <a:rPr lang="ru-RU" b="1" dirty="0" err="1"/>
              <a:t>Sangwinikler</a:t>
            </a:r>
            <a:r>
              <a:rPr lang="ru-RU" b="1" dirty="0"/>
              <a:t> </a:t>
            </a:r>
            <a:r>
              <a:rPr lang="ru-RU" b="1" dirty="0" err="1"/>
              <a:t>emosionallyk</a:t>
            </a:r>
            <a:r>
              <a:rPr lang="ru-RU" b="1" dirty="0"/>
              <a:t>, </a:t>
            </a:r>
            <a:r>
              <a:rPr lang="ru-RU" b="1" dirty="0" err="1"/>
              <a:t>joşgunlylyk</a:t>
            </a:r>
            <a:r>
              <a:rPr lang="ru-RU" b="1" dirty="0"/>
              <a:t> </a:t>
            </a:r>
            <a:r>
              <a:rPr lang="ru-RU" b="1" dirty="0" err="1"/>
              <a:t>tarapdan</a:t>
            </a:r>
            <a:r>
              <a:rPr lang="ru-RU" b="1" dirty="0"/>
              <a:t> </a:t>
            </a:r>
            <a:r>
              <a:rPr lang="ru-RU" b="1" dirty="0" err="1"/>
              <a:t>durnuksyz</a:t>
            </a:r>
            <a:r>
              <a:rPr lang="ru-RU" b="1" dirty="0"/>
              <a:t> </a:t>
            </a:r>
            <a:r>
              <a:rPr lang="ru-RU" b="1" dirty="0" err="1"/>
              <a:t>bolýarlar</a:t>
            </a:r>
            <a:r>
              <a:rPr lang="ru-RU" b="1" dirty="0"/>
              <a:t>. </a:t>
            </a:r>
            <a:r>
              <a:rPr lang="ru-RU" b="1" dirty="0" err="1"/>
              <a:t>Sebäbi</a:t>
            </a:r>
            <a:r>
              <a:rPr lang="ru-RU" b="1" dirty="0"/>
              <a:t>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çalt</a:t>
            </a:r>
            <a:r>
              <a:rPr lang="ru-RU" b="1" dirty="0"/>
              <a:t> </a:t>
            </a:r>
            <a:r>
              <a:rPr lang="ru-RU" b="1" dirty="0" err="1"/>
              <a:t>begenip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gynanyp</a:t>
            </a:r>
            <a:r>
              <a:rPr lang="ru-RU" b="1" dirty="0"/>
              <a:t> </a:t>
            </a:r>
            <a:r>
              <a:rPr lang="ru-RU" b="1" dirty="0" err="1"/>
              <a:t>bilýärler</a:t>
            </a:r>
            <a:r>
              <a:rPr lang="ru-RU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adamlardan</a:t>
            </a:r>
            <a:r>
              <a:rPr lang="en-US" b="1" dirty="0"/>
              <a:t> </a:t>
            </a:r>
            <a:r>
              <a:rPr lang="en-US" b="1" dirty="0" err="1"/>
              <a:t>öýkelese</a:t>
            </a:r>
            <a:r>
              <a:rPr lang="en-US" b="1" dirty="0"/>
              <a:t>, </a:t>
            </a:r>
            <a:r>
              <a:rPr lang="en-US" b="1" dirty="0" err="1"/>
              <a:t>gaty</a:t>
            </a:r>
            <a:r>
              <a:rPr lang="en-US" b="1" dirty="0"/>
              <a:t> </a:t>
            </a:r>
            <a:r>
              <a:rPr lang="en-US" b="1" dirty="0" err="1"/>
              <a:t>görse</a:t>
            </a:r>
            <a:r>
              <a:rPr lang="en-US" b="1" dirty="0"/>
              <a:t> hem </a:t>
            </a:r>
            <a:r>
              <a:rPr lang="en-US" b="1" dirty="0" err="1"/>
              <a:t>uzak</a:t>
            </a:r>
            <a:r>
              <a:rPr lang="en-US" b="1" dirty="0"/>
              <a:t> </a:t>
            </a:r>
            <a:r>
              <a:rPr lang="en-US" b="1" dirty="0" err="1"/>
              <a:t>kine</a:t>
            </a:r>
            <a:r>
              <a:rPr lang="en-US" b="1" dirty="0"/>
              <a:t> </a:t>
            </a:r>
            <a:r>
              <a:rPr lang="en-US" b="1" dirty="0" err="1"/>
              <a:t>saklap</a:t>
            </a:r>
            <a:r>
              <a:rPr lang="en-US" b="1" dirty="0"/>
              <a:t> </a:t>
            </a:r>
            <a:r>
              <a:rPr lang="en-US" b="1" dirty="0" err="1"/>
              <a:t>bilmeýär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durmuşynda</a:t>
            </a:r>
            <a:r>
              <a:rPr lang="en-US" b="1" dirty="0"/>
              <a:t> </a:t>
            </a:r>
            <a:r>
              <a:rPr lang="en-US" b="1" dirty="0" err="1" smtClean="0"/>
              <a:t>şowsuzlyklary</a:t>
            </a:r>
            <a:r>
              <a:rPr lang="en-US" b="1" dirty="0" smtClean="0"/>
              <a:t> </a:t>
            </a:r>
            <a:r>
              <a:rPr lang="en-US" b="1" dirty="0" err="1"/>
              <a:t>ýeňip</a:t>
            </a:r>
            <a:r>
              <a:rPr lang="en-US" b="1" dirty="0"/>
              <a:t> </a:t>
            </a:r>
            <a:r>
              <a:rPr lang="en-US" b="1" dirty="0" err="1"/>
              <a:t>geçip</a:t>
            </a:r>
            <a:r>
              <a:rPr lang="en-US" b="1" dirty="0"/>
              <a:t> </a:t>
            </a:r>
            <a:r>
              <a:rPr lang="en-US" b="1" dirty="0" err="1"/>
              <a:t>bilýär</a:t>
            </a:r>
            <a:r>
              <a:rPr lang="en-US" b="1" dirty="0"/>
              <a:t>. </a:t>
            </a:r>
            <a:r>
              <a:rPr lang="en-US" b="1" dirty="0" err="1"/>
              <a:t>Şonuň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-da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tipdäki</a:t>
            </a:r>
            <a:r>
              <a:rPr lang="en-US" b="1" dirty="0"/>
              <a:t> </a:t>
            </a:r>
            <a:r>
              <a:rPr lang="en-US" b="1" dirty="0" err="1"/>
              <a:t>adamlar</a:t>
            </a:r>
            <a:r>
              <a:rPr lang="en-US" b="1" dirty="0"/>
              <a:t> </a:t>
            </a:r>
            <a:r>
              <a:rPr lang="en-US" b="1" dirty="0" err="1"/>
              <a:t>nätanyş</a:t>
            </a:r>
            <a:r>
              <a:rPr lang="en-US" b="1" dirty="0"/>
              <a:t> </a:t>
            </a:r>
            <a:r>
              <a:rPr lang="en-US" b="1" dirty="0" err="1"/>
              <a:t>adamlar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çalt</a:t>
            </a:r>
            <a:r>
              <a:rPr lang="en-US" b="1" dirty="0"/>
              <a:t> </a:t>
            </a:r>
            <a:r>
              <a:rPr lang="en-US" b="1" dirty="0" err="1"/>
              <a:t>öwrenişip</a:t>
            </a:r>
            <a:r>
              <a:rPr lang="en-US" b="1" dirty="0"/>
              <a:t> </a:t>
            </a:r>
            <a:r>
              <a:rPr lang="en-US" b="1" dirty="0" err="1"/>
              <a:t>bilýärler</a:t>
            </a:r>
            <a:r>
              <a:rPr lang="en-US" b="1" dirty="0"/>
              <a:t>. </a:t>
            </a:r>
            <a:r>
              <a:rPr lang="en-US" b="1" dirty="0" err="1"/>
              <a:t>Olara</a:t>
            </a:r>
            <a:r>
              <a:rPr lang="en-US" b="1" dirty="0"/>
              <a:t> </a:t>
            </a:r>
            <a:r>
              <a:rPr lang="en-US" b="1" dirty="0" err="1"/>
              <a:t>ýygralyk</a:t>
            </a:r>
            <a:r>
              <a:rPr lang="en-US" b="1" dirty="0"/>
              <a:t>, </a:t>
            </a:r>
            <a:r>
              <a:rPr lang="en-US" b="1" dirty="0" err="1"/>
              <a:t>utanjaňlyk</a:t>
            </a:r>
            <a:r>
              <a:rPr lang="en-US" b="1" dirty="0"/>
              <a:t> </a:t>
            </a:r>
            <a:r>
              <a:rPr lang="en-US" b="1" dirty="0" err="1"/>
              <a:t>mahsus</a:t>
            </a:r>
            <a:r>
              <a:rPr lang="en-US" b="1" dirty="0"/>
              <a:t> </a:t>
            </a:r>
            <a:r>
              <a:rPr lang="en-US" b="1" dirty="0" err="1"/>
              <a:t>däldir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täze</a:t>
            </a:r>
            <a:r>
              <a:rPr lang="en-US" b="1" dirty="0"/>
              <a:t> </a:t>
            </a:r>
            <a:r>
              <a:rPr lang="en-US" b="1" dirty="0" err="1"/>
              <a:t>adamlar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çalt</a:t>
            </a:r>
            <a:r>
              <a:rPr lang="en-US" b="1" dirty="0"/>
              <a:t> </a:t>
            </a:r>
            <a:r>
              <a:rPr lang="en-US" b="1" dirty="0" err="1"/>
              <a:t>tanşyp</a:t>
            </a:r>
            <a:r>
              <a:rPr lang="en-US" b="1" dirty="0"/>
              <a:t>, </a:t>
            </a:r>
            <a:r>
              <a:rPr lang="en-US" b="1" dirty="0" err="1"/>
              <a:t>gürleşmegi</a:t>
            </a:r>
            <a:r>
              <a:rPr lang="en-US" b="1" dirty="0"/>
              <a:t> </a:t>
            </a:r>
            <a:r>
              <a:rPr lang="en-US" b="1" dirty="0" err="1"/>
              <a:t>halaýar</a:t>
            </a:r>
            <a:r>
              <a:rPr lang="en-US" b="1" dirty="0"/>
              <a:t>. </a:t>
            </a:r>
            <a:r>
              <a:rPr lang="ru-RU" b="1" dirty="0" err="1"/>
              <a:t>Sangwinige</a:t>
            </a:r>
            <a:r>
              <a:rPr lang="ru-RU" b="1" dirty="0"/>
              <a:t> </a:t>
            </a:r>
            <a:r>
              <a:rPr lang="ru-RU" b="1" dirty="0" err="1"/>
              <a:t>mahsus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häsiýetleri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sypatyndan</a:t>
            </a:r>
            <a:r>
              <a:rPr lang="ru-RU" b="1" dirty="0"/>
              <a:t>,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barşyndan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görmek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 Sangwinik </a:t>
            </a:r>
            <a:r>
              <a:rPr lang="ru-RU" b="1" dirty="0" err="1"/>
              <a:t>täze</a:t>
            </a:r>
            <a:r>
              <a:rPr lang="ru-RU" b="1" dirty="0"/>
              <a:t>, </a:t>
            </a:r>
            <a:r>
              <a:rPr lang="ru-RU" b="1" dirty="0" err="1"/>
              <a:t>üýtgeşik</a:t>
            </a:r>
            <a:r>
              <a:rPr lang="ru-RU" b="1" dirty="0"/>
              <a:t> </a:t>
            </a:r>
            <a:r>
              <a:rPr lang="ru-RU" b="1" dirty="0" err="1"/>
              <a:t>zatlary</a:t>
            </a:r>
            <a:r>
              <a:rPr lang="ru-RU" b="1" dirty="0"/>
              <a:t> </a:t>
            </a:r>
            <a:r>
              <a:rPr lang="ru-RU" b="1" dirty="0" err="1"/>
              <a:t>çalt</a:t>
            </a:r>
            <a:r>
              <a:rPr lang="ru-RU" b="1" dirty="0"/>
              <a:t> </a:t>
            </a:r>
            <a:r>
              <a:rPr lang="ru-RU" b="1" dirty="0" err="1"/>
              <a:t>görmäge</a:t>
            </a:r>
            <a:r>
              <a:rPr lang="ru-RU" b="1" dirty="0"/>
              <a:t>,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ünsüni</a:t>
            </a:r>
            <a:r>
              <a:rPr lang="ru-RU" b="1" dirty="0"/>
              <a:t> </a:t>
            </a:r>
            <a:r>
              <a:rPr lang="ru-RU" b="1" dirty="0" err="1"/>
              <a:t>çalt</a:t>
            </a:r>
            <a:r>
              <a:rPr lang="ru-RU" b="1" dirty="0"/>
              <a:t> </a:t>
            </a:r>
            <a:r>
              <a:rPr lang="ru-RU" b="1" dirty="0" err="1"/>
              <a:t>üýtgetmäge</a:t>
            </a:r>
            <a:r>
              <a:rPr lang="ru-RU" b="1" dirty="0"/>
              <a:t>,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işleri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ýetirmäge</a:t>
            </a:r>
            <a:r>
              <a:rPr lang="ru-RU" b="1" dirty="0"/>
              <a:t> </a:t>
            </a:r>
            <a:r>
              <a:rPr lang="ru-RU" b="1" dirty="0" err="1"/>
              <a:t>ukyplydyr</a:t>
            </a:r>
            <a:r>
              <a:rPr lang="ru-RU" b="1" dirty="0"/>
              <a:t>. </a:t>
            </a:r>
            <a:r>
              <a:rPr lang="ru-RU" b="1" dirty="0" err="1"/>
              <a:t>Adamda</a:t>
            </a:r>
            <a:r>
              <a:rPr lang="ru-RU" b="1" dirty="0"/>
              <a:t> </a:t>
            </a:r>
            <a:r>
              <a:rPr lang="ru-RU" b="1" dirty="0" err="1"/>
              <a:t>duýmanyň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edişiň</a:t>
            </a:r>
            <a:r>
              <a:rPr lang="ru-RU" b="1" dirty="0"/>
              <a:t> </a:t>
            </a:r>
            <a:r>
              <a:rPr lang="ru-RU" b="1" dirty="0" err="1"/>
              <a:t>çalt</a:t>
            </a:r>
            <a:r>
              <a:rPr lang="ru-RU" b="1" dirty="0"/>
              <a:t> </a:t>
            </a:r>
            <a:r>
              <a:rPr lang="ru-RU" b="1" dirty="0" err="1"/>
              <a:t>bolmaklygyny</a:t>
            </a:r>
            <a:r>
              <a:rPr lang="ru-RU" b="1" dirty="0"/>
              <a:t> </a:t>
            </a:r>
            <a:r>
              <a:rPr lang="ru-RU" b="1" dirty="0" err="1"/>
              <a:t>talap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işler</a:t>
            </a:r>
            <a:r>
              <a:rPr lang="ru-RU" b="1" dirty="0"/>
              <a:t> </a:t>
            </a:r>
            <a:r>
              <a:rPr lang="ru-RU" b="1" dirty="0" err="1"/>
              <a:t>sangwinige</a:t>
            </a:r>
            <a:r>
              <a:rPr lang="ru-RU" b="1" dirty="0"/>
              <a:t> </a:t>
            </a:r>
            <a:r>
              <a:rPr lang="ru-RU" b="1" dirty="0" err="1"/>
              <a:t>laýyk</a:t>
            </a:r>
            <a:r>
              <a:rPr lang="ru-RU" b="1" dirty="0"/>
              <a:t> </a:t>
            </a:r>
            <a:r>
              <a:rPr lang="ru-RU" b="1" dirty="0" err="1"/>
              <a:t>gelýändir</a:t>
            </a:r>
            <a:r>
              <a:rPr lang="ru-RU" b="1" dirty="0"/>
              <a:t>. </a:t>
            </a:r>
            <a:r>
              <a:rPr lang="ru-RU" b="1" dirty="0" err="1"/>
              <a:t>Sangwiniklerde</a:t>
            </a:r>
            <a:r>
              <a:rPr lang="ru-RU" b="1" dirty="0"/>
              <a:t> </a:t>
            </a:r>
            <a:r>
              <a:rPr lang="ru-RU" b="1" dirty="0" err="1"/>
              <a:t>terbiýeçilik</a:t>
            </a:r>
            <a:r>
              <a:rPr lang="ru-RU" b="1" dirty="0"/>
              <a:t> </a:t>
            </a:r>
            <a:r>
              <a:rPr lang="ru-RU" b="1" dirty="0" err="1"/>
              <a:t>täsiriniň</a:t>
            </a:r>
            <a:r>
              <a:rPr lang="ru-RU" b="1" dirty="0"/>
              <a:t> </a:t>
            </a:r>
            <a:r>
              <a:rPr lang="ru-RU" b="1" dirty="0" err="1"/>
              <a:t>netijesinde</a:t>
            </a:r>
            <a:r>
              <a:rPr lang="ru-RU" b="1" dirty="0"/>
              <a:t> </a:t>
            </a:r>
            <a:r>
              <a:rPr lang="ru-RU" b="1" dirty="0" err="1"/>
              <a:t>kollektiwizm</a:t>
            </a:r>
            <a:r>
              <a:rPr lang="ru-RU" b="1" dirty="0"/>
              <a:t>, </a:t>
            </a:r>
            <a:r>
              <a:rPr lang="ru-RU" b="1" dirty="0" err="1"/>
              <a:t>köplüge</a:t>
            </a:r>
            <a:r>
              <a:rPr lang="ru-RU" b="1" dirty="0"/>
              <a:t> </a:t>
            </a:r>
            <a:r>
              <a:rPr lang="ru-RU" b="1" dirty="0" err="1"/>
              <a:t>goşulmak</a:t>
            </a:r>
            <a:r>
              <a:rPr lang="ru-RU" b="1" dirty="0"/>
              <a:t>, </a:t>
            </a:r>
            <a:r>
              <a:rPr lang="ru-RU" b="1" dirty="0" err="1"/>
              <a:t>borçlulyk</a:t>
            </a:r>
            <a:r>
              <a:rPr lang="ru-RU" b="1" dirty="0"/>
              <a:t>, </a:t>
            </a:r>
            <a:r>
              <a:rPr lang="ru-RU" b="1" dirty="0" err="1"/>
              <a:t>jogapkärlik</a:t>
            </a:r>
            <a:r>
              <a:rPr lang="ru-RU" b="1" dirty="0"/>
              <a:t> </a:t>
            </a:r>
            <a:r>
              <a:rPr lang="ru-RU" b="1" dirty="0" err="1"/>
              <a:t>duýgularyny</a:t>
            </a:r>
            <a:r>
              <a:rPr lang="ru-RU" b="1" dirty="0"/>
              <a:t> </a:t>
            </a:r>
            <a:r>
              <a:rPr lang="ru-RU" b="1" dirty="0" err="1"/>
              <a:t>terbiýelemek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, </a:t>
            </a:r>
            <a:r>
              <a:rPr lang="ru-RU" b="1" dirty="0" err="1"/>
              <a:t>olary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jemgyýetçilik</a:t>
            </a:r>
            <a:r>
              <a:rPr lang="ru-RU" b="1" dirty="0"/>
              <a:t> </a:t>
            </a:r>
            <a:r>
              <a:rPr lang="ru-RU" b="1" dirty="0" err="1"/>
              <a:t>işlerine</a:t>
            </a:r>
            <a:r>
              <a:rPr lang="ru-RU" b="1" dirty="0"/>
              <a:t> </a:t>
            </a:r>
            <a:r>
              <a:rPr lang="ru-RU" b="1" dirty="0" err="1"/>
              <a:t>aktiw</a:t>
            </a:r>
            <a:r>
              <a:rPr lang="ru-RU" b="1" dirty="0"/>
              <a:t>, </a:t>
            </a:r>
            <a:r>
              <a:rPr lang="ru-RU" b="1" dirty="0" err="1"/>
              <a:t>işjeň</a:t>
            </a:r>
            <a:r>
              <a:rPr lang="ru-RU" b="1" dirty="0"/>
              <a:t> </a:t>
            </a:r>
            <a:r>
              <a:rPr lang="ru-RU" b="1" dirty="0" err="1"/>
              <a:t>gatnaşýan</a:t>
            </a:r>
            <a:r>
              <a:rPr lang="ru-RU" b="1" dirty="0"/>
              <a:t> </a:t>
            </a:r>
            <a:r>
              <a:rPr lang="ru-RU" b="1" dirty="0" err="1"/>
              <a:t>şahsyýet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 </a:t>
            </a:r>
            <a:r>
              <a:rPr lang="ru-RU" b="1" dirty="0" err="1"/>
              <a:t>ýetişdirmek</a:t>
            </a:r>
            <a:r>
              <a:rPr lang="ru-RU" b="1" dirty="0"/>
              <a:t> </a:t>
            </a:r>
            <a:r>
              <a:rPr lang="ru-RU" b="1" dirty="0" err="1"/>
              <a:t>mümkindir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753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1767" y="482144"/>
            <a:ext cx="11055928" cy="56948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Flegmatik</a:t>
            </a:r>
            <a:r>
              <a:rPr lang="en-US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tipiň</a:t>
            </a:r>
            <a:r>
              <a:rPr lang="en-US" b="1" dirty="0"/>
              <a:t> </a:t>
            </a:r>
            <a:r>
              <a:rPr lang="en-US" b="1" dirty="0" err="1"/>
              <a:t>wekillerine</a:t>
            </a:r>
            <a:r>
              <a:rPr lang="en-US" b="1" dirty="0"/>
              <a:t> </a:t>
            </a:r>
            <a:r>
              <a:rPr lang="en-US" b="1" dirty="0" err="1"/>
              <a:t>sabyrly</a:t>
            </a:r>
            <a:r>
              <a:rPr lang="en-US" b="1" dirty="0"/>
              <a:t>, </a:t>
            </a:r>
            <a:r>
              <a:rPr lang="en-US" b="1" dirty="0" err="1"/>
              <a:t>asuda</a:t>
            </a:r>
            <a:r>
              <a:rPr lang="en-US" b="1" dirty="0"/>
              <a:t>, </a:t>
            </a:r>
            <a:r>
              <a:rPr lang="en-US" b="1" dirty="0" err="1"/>
              <a:t>parahat</a:t>
            </a:r>
            <a:r>
              <a:rPr lang="en-US" b="1" dirty="0"/>
              <a:t>, </a:t>
            </a:r>
            <a:r>
              <a:rPr lang="en-US" b="1" dirty="0" err="1"/>
              <a:t>çydamly</a:t>
            </a:r>
            <a:r>
              <a:rPr lang="en-US" b="1" dirty="0"/>
              <a:t> hem-de </a:t>
            </a:r>
            <a:r>
              <a:rPr lang="en-US" b="1" dirty="0" err="1"/>
              <a:t>durnukly</a:t>
            </a:r>
            <a:r>
              <a:rPr lang="en-US" b="1" dirty="0"/>
              <a:t> </a:t>
            </a:r>
            <a:r>
              <a:rPr lang="en-US" b="1" dirty="0" err="1"/>
              <a:t>häsýetdäki</a:t>
            </a:r>
            <a:r>
              <a:rPr lang="en-US" b="1" dirty="0"/>
              <a:t> </a:t>
            </a:r>
            <a:r>
              <a:rPr lang="en-US" b="1" dirty="0" err="1"/>
              <a:t>adamlar</a:t>
            </a:r>
            <a:r>
              <a:rPr lang="en-US" b="1" dirty="0"/>
              <a:t> </a:t>
            </a:r>
            <a:r>
              <a:rPr lang="en-US" b="1" dirty="0" err="1"/>
              <a:t>degişlidir</a:t>
            </a:r>
            <a:r>
              <a:rPr lang="en-US" b="1" dirty="0"/>
              <a:t>. </a:t>
            </a:r>
            <a:r>
              <a:rPr lang="en-US" b="1" dirty="0" err="1"/>
              <a:t>Flegmatikler</a:t>
            </a:r>
            <a:r>
              <a:rPr lang="en-US" b="1" dirty="0"/>
              <a:t> </a:t>
            </a:r>
            <a:r>
              <a:rPr lang="en-US" b="1" dirty="0" err="1"/>
              <a:t>adamlaryň</a:t>
            </a:r>
            <a:r>
              <a:rPr lang="en-US" b="1" dirty="0"/>
              <a:t> </a:t>
            </a:r>
            <a:r>
              <a:rPr lang="en-US" b="1" dirty="0" err="1"/>
              <a:t>arasynda</a:t>
            </a:r>
            <a:r>
              <a:rPr lang="en-US" b="1" dirty="0"/>
              <a:t> </a:t>
            </a:r>
            <a:r>
              <a:rPr lang="en-US" b="1" dirty="0" err="1"/>
              <a:t>durmuşyň</a:t>
            </a:r>
            <a:r>
              <a:rPr lang="en-US" b="1" dirty="0"/>
              <a:t> </a:t>
            </a:r>
            <a:r>
              <a:rPr lang="en-US" b="1" dirty="0" err="1"/>
              <a:t>erjel</a:t>
            </a:r>
            <a:r>
              <a:rPr lang="en-US" b="1" dirty="0"/>
              <a:t> </a:t>
            </a:r>
            <a:r>
              <a:rPr lang="en-US" b="1" dirty="0" err="1"/>
              <a:t>zähmetkeşi</a:t>
            </a:r>
            <a:r>
              <a:rPr lang="en-US" b="1" dirty="0"/>
              <a:t> </a:t>
            </a:r>
            <a:r>
              <a:rPr lang="en-US" b="1" dirty="0" err="1"/>
              <a:t>hökmünde</a:t>
            </a:r>
            <a:r>
              <a:rPr lang="en-US" b="1" dirty="0"/>
              <a:t> </a:t>
            </a:r>
            <a:r>
              <a:rPr lang="en-US" b="1" dirty="0" err="1"/>
              <a:t>tanalýar</a:t>
            </a:r>
            <a:r>
              <a:rPr lang="en-US" b="1" dirty="0"/>
              <a:t>.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nerw</a:t>
            </a:r>
            <a:r>
              <a:rPr lang="en-US" b="1" dirty="0"/>
              <a:t> </a:t>
            </a:r>
            <a:r>
              <a:rPr lang="en-US" b="1" dirty="0" err="1"/>
              <a:t>prosesleriniň</a:t>
            </a:r>
            <a:r>
              <a:rPr lang="en-US" b="1" dirty="0"/>
              <a:t> </a:t>
            </a:r>
            <a:r>
              <a:rPr lang="en-US" b="1" dirty="0" err="1"/>
              <a:t>deňagramlylygy</a:t>
            </a:r>
            <a:r>
              <a:rPr lang="en-US" b="1" dirty="0"/>
              <a:t> hem-de </a:t>
            </a:r>
            <a:r>
              <a:rPr lang="en-US" b="1" dirty="0" err="1"/>
              <a:t>haýal</a:t>
            </a:r>
            <a:r>
              <a:rPr lang="en-US" b="1" dirty="0"/>
              <a:t> </a:t>
            </a:r>
            <a:r>
              <a:rPr lang="en-US" b="1" dirty="0" err="1"/>
              <a:t>hereketliligi</a:t>
            </a:r>
            <a:r>
              <a:rPr lang="en-US" b="1" dirty="0"/>
              <a:t> </a:t>
            </a:r>
            <a:r>
              <a:rPr lang="en-US" b="1" dirty="0" err="1"/>
              <a:t>özüniň</a:t>
            </a:r>
            <a:r>
              <a:rPr lang="en-US" b="1" dirty="0"/>
              <a:t> </a:t>
            </a:r>
            <a:r>
              <a:rPr lang="en-US" b="1" dirty="0" err="1"/>
              <a:t>asuda</a:t>
            </a:r>
            <a:r>
              <a:rPr lang="en-US" b="1" dirty="0"/>
              <a:t>, </a:t>
            </a:r>
            <a:r>
              <a:rPr lang="en-US" b="1" dirty="0" err="1"/>
              <a:t>parahat</a:t>
            </a:r>
            <a:r>
              <a:rPr lang="en-US" b="1" dirty="0"/>
              <a:t> </a:t>
            </a:r>
            <a:r>
              <a:rPr lang="en-US" b="1" dirty="0" err="1"/>
              <a:t>ýagdaýyny</a:t>
            </a:r>
            <a:r>
              <a:rPr lang="en-US" b="1" dirty="0"/>
              <a:t> </a:t>
            </a:r>
            <a:r>
              <a:rPr lang="en-US" b="1" dirty="0" err="1"/>
              <a:t>saklamaga</a:t>
            </a:r>
            <a:r>
              <a:rPr lang="en-US" b="1" dirty="0"/>
              <a:t> </a:t>
            </a:r>
            <a:r>
              <a:rPr lang="en-US" b="1" dirty="0" err="1"/>
              <a:t>mümkinçilik</a:t>
            </a:r>
            <a:r>
              <a:rPr lang="en-US" b="1" dirty="0"/>
              <a:t> </a:t>
            </a:r>
            <a:r>
              <a:rPr lang="en-US" b="1" dirty="0" err="1"/>
              <a:t>berýär</a:t>
            </a:r>
            <a:r>
              <a:rPr lang="en-US" b="1" dirty="0"/>
              <a:t>. </a:t>
            </a:r>
            <a:r>
              <a:rPr lang="en-US" b="1" dirty="0" err="1"/>
              <a:t>Flegmatikler</a:t>
            </a:r>
            <a:r>
              <a:rPr lang="en-US" b="1" dirty="0"/>
              <a:t> </a:t>
            </a:r>
            <a:r>
              <a:rPr lang="en-US" b="1" dirty="0" err="1"/>
              <a:t>elmydama</a:t>
            </a:r>
            <a:r>
              <a:rPr lang="en-US" b="1" dirty="0"/>
              <a:t> </a:t>
            </a:r>
            <a:r>
              <a:rPr lang="en-US" b="1" dirty="0" err="1"/>
              <a:t>tertipliligi</a:t>
            </a:r>
            <a:r>
              <a:rPr lang="en-US" b="1" dirty="0"/>
              <a:t> </a:t>
            </a:r>
            <a:r>
              <a:rPr lang="en-US" b="1" dirty="0" err="1"/>
              <a:t>saklamagy</a:t>
            </a:r>
            <a:r>
              <a:rPr lang="en-US" b="1" dirty="0"/>
              <a:t> </a:t>
            </a:r>
            <a:r>
              <a:rPr lang="en-US" b="1" dirty="0" err="1"/>
              <a:t>halaýarlar</a:t>
            </a:r>
            <a:r>
              <a:rPr lang="en-US" b="1" dirty="0"/>
              <a:t>. </a:t>
            </a:r>
            <a:r>
              <a:rPr lang="en-US" b="1" dirty="0" err="1"/>
              <a:t>Olar</a:t>
            </a:r>
            <a:r>
              <a:rPr lang="en-US" b="1" dirty="0"/>
              <a:t> </a:t>
            </a:r>
            <a:r>
              <a:rPr lang="en-US" b="1" dirty="0" err="1"/>
              <a:t>başlan</a:t>
            </a:r>
            <a:r>
              <a:rPr lang="en-US" b="1" dirty="0"/>
              <a:t> </a:t>
            </a:r>
            <a:r>
              <a:rPr lang="en-US" b="1" dirty="0" err="1"/>
              <a:t>işini</a:t>
            </a:r>
            <a:r>
              <a:rPr lang="en-US" b="1" dirty="0"/>
              <a:t> </a:t>
            </a:r>
            <a:r>
              <a:rPr lang="en-US" b="1" dirty="0" err="1"/>
              <a:t>ahyryna</a:t>
            </a:r>
            <a:r>
              <a:rPr lang="en-US" b="1" dirty="0"/>
              <a:t> </a:t>
            </a:r>
            <a:r>
              <a:rPr lang="en-US" b="1" dirty="0" err="1"/>
              <a:t>çenli</a:t>
            </a:r>
            <a:r>
              <a:rPr lang="en-US" b="1" dirty="0"/>
              <a:t> </a:t>
            </a:r>
            <a:r>
              <a:rPr lang="en-US" b="1" dirty="0" err="1"/>
              <a:t>tertipli</a:t>
            </a:r>
            <a:r>
              <a:rPr lang="en-US" b="1" dirty="0"/>
              <a:t> </a:t>
            </a:r>
            <a:r>
              <a:rPr lang="en-US" b="1" dirty="0" err="1"/>
              <a:t>alyp</a:t>
            </a:r>
            <a:r>
              <a:rPr lang="en-US" b="1" dirty="0"/>
              <a:t> </a:t>
            </a:r>
            <a:r>
              <a:rPr lang="en-US" b="1" dirty="0" err="1"/>
              <a:t>barmagy</a:t>
            </a:r>
            <a:r>
              <a:rPr lang="en-US" b="1" dirty="0"/>
              <a:t>, </a:t>
            </a:r>
            <a:r>
              <a:rPr lang="en-US" b="1" dirty="0" err="1"/>
              <a:t>soňlamagy</a:t>
            </a:r>
            <a:r>
              <a:rPr lang="en-US" b="1" dirty="0"/>
              <a:t> </a:t>
            </a:r>
            <a:r>
              <a:rPr lang="en-US" b="1" dirty="0" err="1"/>
              <a:t>başarýarlar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dowamynda</a:t>
            </a:r>
            <a:r>
              <a:rPr lang="en-US" b="1" dirty="0"/>
              <a:t> </a:t>
            </a:r>
            <a:r>
              <a:rPr lang="en-US" b="1" dirty="0" err="1"/>
              <a:t>başga</a:t>
            </a:r>
            <a:r>
              <a:rPr lang="en-US" b="1" dirty="0"/>
              <a:t> </a:t>
            </a:r>
            <a:r>
              <a:rPr lang="en-US" b="1" dirty="0" err="1"/>
              <a:t>zada</a:t>
            </a:r>
            <a:r>
              <a:rPr lang="en-US" b="1" dirty="0"/>
              <a:t> </a:t>
            </a:r>
            <a:r>
              <a:rPr lang="en-US" b="1" dirty="0" err="1"/>
              <a:t>ünsüni</a:t>
            </a:r>
            <a:r>
              <a:rPr lang="en-US" b="1" dirty="0"/>
              <a:t> </a:t>
            </a:r>
            <a:r>
              <a:rPr lang="en-US" b="1" dirty="0" err="1"/>
              <a:t>bölmegi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işi</a:t>
            </a:r>
            <a:r>
              <a:rPr lang="en-US" b="1" dirty="0"/>
              <a:t> </a:t>
            </a:r>
            <a:r>
              <a:rPr lang="en-US" b="1" dirty="0" err="1"/>
              <a:t>gutarman</a:t>
            </a:r>
            <a:r>
              <a:rPr lang="en-US" b="1" dirty="0"/>
              <a:t> </a:t>
            </a:r>
            <a:r>
              <a:rPr lang="en-US" b="1" dirty="0" err="1"/>
              <a:t>goýbolsun</a:t>
            </a:r>
            <a:r>
              <a:rPr lang="en-US" b="1" dirty="0"/>
              <a:t> </a:t>
            </a:r>
            <a:r>
              <a:rPr lang="en-US" b="1" dirty="0" err="1"/>
              <a:t>etmegi</a:t>
            </a:r>
            <a:r>
              <a:rPr lang="en-US" b="1" dirty="0"/>
              <a:t> </a:t>
            </a:r>
            <a:r>
              <a:rPr lang="en-US" b="1" dirty="0" err="1"/>
              <a:t>halamaýar</a:t>
            </a:r>
            <a:r>
              <a:rPr lang="en-US" b="1" dirty="0"/>
              <a:t>. </a:t>
            </a:r>
            <a:r>
              <a:rPr lang="ru-RU" b="1" dirty="0" err="1"/>
              <a:t>Flegmatiklerde</a:t>
            </a:r>
            <a:r>
              <a:rPr lang="ru-RU" b="1" dirty="0"/>
              <a:t> </a:t>
            </a:r>
            <a:r>
              <a:rPr lang="ru-RU" b="1" dirty="0" err="1"/>
              <a:t>ähli</a:t>
            </a:r>
            <a:r>
              <a:rPr lang="ru-RU" b="1" dirty="0"/>
              <a:t> </a:t>
            </a:r>
            <a:r>
              <a:rPr lang="ru-RU" b="1" dirty="0" err="1"/>
              <a:t>pisihiki</a:t>
            </a:r>
            <a:r>
              <a:rPr lang="ru-RU" b="1" dirty="0"/>
              <a:t> </a:t>
            </a:r>
            <a:r>
              <a:rPr lang="ru-RU" b="1" dirty="0" err="1"/>
              <a:t>prosesler</a:t>
            </a:r>
            <a:r>
              <a:rPr lang="ru-RU" b="1" dirty="0"/>
              <a:t> </a:t>
            </a:r>
            <a:r>
              <a:rPr lang="ru-RU" b="1" dirty="0" err="1"/>
              <a:t>haýal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geçýärler</a:t>
            </a:r>
            <a:r>
              <a:rPr lang="ru-RU" b="1" dirty="0"/>
              <a:t>. </a:t>
            </a:r>
            <a:r>
              <a:rPr lang="ru-RU" b="1" dirty="0" err="1"/>
              <a:t>Şonuň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äwmezek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giň</a:t>
            </a:r>
            <a:r>
              <a:rPr lang="ru-RU" b="1" dirty="0"/>
              <a:t> </a:t>
            </a:r>
            <a:r>
              <a:rPr lang="ru-RU" b="1" dirty="0" err="1"/>
              <a:t>göwrümli</a:t>
            </a:r>
            <a:r>
              <a:rPr lang="ru-RU" b="1" dirty="0"/>
              <a:t> </a:t>
            </a:r>
            <a:r>
              <a:rPr lang="ru-RU" b="1" dirty="0" err="1"/>
              <a:t>bolýarlar</a:t>
            </a:r>
            <a:r>
              <a:rPr lang="ru-RU" b="1" dirty="0"/>
              <a:t>.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hiç</a:t>
            </a:r>
            <a:r>
              <a:rPr lang="ru-RU" b="1" dirty="0"/>
              <a:t> </a:t>
            </a:r>
            <a:r>
              <a:rPr lang="ru-RU" b="1" dirty="0" err="1"/>
              <a:t>wagt</a:t>
            </a:r>
            <a:r>
              <a:rPr lang="ru-RU" b="1" dirty="0"/>
              <a:t> </a:t>
            </a:r>
            <a:r>
              <a:rPr lang="ru-RU" b="1" dirty="0" err="1"/>
              <a:t>howlukmaçlyk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etmeýärler</a:t>
            </a:r>
            <a:r>
              <a:rPr lang="ru-RU" b="1" dirty="0"/>
              <a:t>. </a:t>
            </a:r>
            <a:r>
              <a:rPr lang="ru-RU" b="1" dirty="0" err="1"/>
              <a:t>Flegmatigiň</a:t>
            </a:r>
            <a:r>
              <a:rPr lang="ru-RU" b="1" dirty="0"/>
              <a:t> </a:t>
            </a:r>
            <a:r>
              <a:rPr lang="ru-RU" b="1" dirty="0" err="1"/>
              <a:t>äwmezekligi</a:t>
            </a:r>
            <a:r>
              <a:rPr lang="ru-RU" b="1" dirty="0"/>
              <a:t>,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haýal</a:t>
            </a:r>
            <a:r>
              <a:rPr lang="ru-RU" b="1" dirty="0"/>
              <a:t> </a:t>
            </a:r>
            <a:r>
              <a:rPr lang="ru-RU" b="1" dirty="0" err="1"/>
              <a:t>hereketi</a:t>
            </a:r>
            <a:r>
              <a:rPr lang="ru-RU" b="1" dirty="0"/>
              <a:t>, </a:t>
            </a:r>
            <a:r>
              <a:rPr lang="ru-RU" b="1" dirty="0" err="1"/>
              <a:t>köplenç</a:t>
            </a:r>
            <a:r>
              <a:rPr lang="ru-RU" b="1" dirty="0"/>
              <a:t>, </a:t>
            </a:r>
            <a:r>
              <a:rPr lang="ru-RU" b="1" dirty="0" err="1"/>
              <a:t>gijä</a:t>
            </a:r>
            <a:r>
              <a:rPr lang="ru-RU" b="1" dirty="0"/>
              <a:t> </a:t>
            </a:r>
            <a:r>
              <a:rPr lang="ru-RU" b="1" dirty="0" err="1"/>
              <a:t>galmagyna</a:t>
            </a:r>
            <a:r>
              <a:rPr lang="ru-RU" b="1" dirty="0"/>
              <a:t> </a:t>
            </a:r>
            <a:r>
              <a:rPr lang="ru-RU" b="1" dirty="0" err="1"/>
              <a:t>getirýär</a:t>
            </a:r>
            <a:r>
              <a:rPr lang="ru-RU" b="1" dirty="0"/>
              <a:t>. </a:t>
            </a:r>
            <a:r>
              <a:rPr lang="ru-RU" b="1" dirty="0" err="1"/>
              <a:t>Flegmatikler</a:t>
            </a:r>
            <a:r>
              <a:rPr lang="ru-RU" b="1" dirty="0"/>
              <a:t> </a:t>
            </a:r>
            <a:r>
              <a:rPr lang="ru-RU" b="1" dirty="0" err="1"/>
              <a:t>salyhatly</a:t>
            </a:r>
            <a:r>
              <a:rPr lang="ru-RU" b="1" dirty="0"/>
              <a:t>, </a:t>
            </a:r>
            <a:r>
              <a:rPr lang="ru-RU" b="1" dirty="0" err="1"/>
              <a:t>parasatly</a:t>
            </a:r>
            <a:r>
              <a:rPr lang="ru-RU" b="1" dirty="0"/>
              <a:t> </a:t>
            </a:r>
            <a:r>
              <a:rPr lang="ru-RU" b="1" dirty="0" err="1"/>
              <a:t>bolýarlar</a:t>
            </a:r>
            <a:r>
              <a:rPr lang="ru-RU" b="1" dirty="0"/>
              <a:t>.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adamlar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aragatnaşykda</a:t>
            </a:r>
            <a:r>
              <a:rPr lang="ru-RU" b="1" dirty="0"/>
              <a:t> </a:t>
            </a:r>
            <a:r>
              <a:rPr lang="ru-RU" b="1" dirty="0" err="1"/>
              <a:t>parahat</a:t>
            </a:r>
            <a:r>
              <a:rPr lang="ru-RU" b="1" dirty="0"/>
              <a:t> </a:t>
            </a:r>
            <a:r>
              <a:rPr lang="ru-RU" b="1" dirty="0" err="1"/>
              <a:t>gürläp</a:t>
            </a:r>
            <a:r>
              <a:rPr lang="ru-RU" b="1" dirty="0"/>
              <a:t>, </a:t>
            </a:r>
            <a:r>
              <a:rPr lang="ru-RU" b="1" dirty="0" err="1"/>
              <a:t>zerur</a:t>
            </a:r>
            <a:r>
              <a:rPr lang="ru-RU" b="1" dirty="0"/>
              <a:t> </a:t>
            </a:r>
            <a:r>
              <a:rPr lang="ru-RU" b="1" dirty="0" err="1"/>
              <a:t>bolmadyk</a:t>
            </a:r>
            <a:r>
              <a:rPr lang="ru-RU" b="1" dirty="0"/>
              <a:t> </a:t>
            </a:r>
            <a:r>
              <a:rPr lang="ru-RU" b="1" dirty="0" err="1"/>
              <a:t>zatlar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 </a:t>
            </a:r>
            <a:r>
              <a:rPr lang="ru-RU" b="1" dirty="0" err="1"/>
              <a:t>köp</a:t>
            </a:r>
            <a:r>
              <a:rPr lang="ru-RU" b="1" dirty="0"/>
              <a:t> </a:t>
            </a:r>
            <a:r>
              <a:rPr lang="ru-RU" b="1" dirty="0" err="1"/>
              <a:t>gürlemegi</a:t>
            </a:r>
            <a:r>
              <a:rPr lang="ru-RU" b="1" dirty="0"/>
              <a:t> </a:t>
            </a:r>
            <a:r>
              <a:rPr lang="ru-RU" b="1" dirty="0" err="1"/>
              <a:t>halamaýar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93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</TotalTime>
  <Words>64</Words>
  <Application>Microsoft Office PowerPoint</Application>
  <PresentationFormat>Широкоэкранный</PresentationFormat>
  <Paragraphs>64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Admin</cp:lastModifiedBy>
  <cp:revision>26</cp:revision>
  <dcterms:created xsi:type="dcterms:W3CDTF">2020-10-09T10:04:24Z</dcterms:created>
  <dcterms:modified xsi:type="dcterms:W3CDTF">2021-01-21T06:14:03Z</dcterms:modified>
</cp:coreProperties>
</file>