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771FE-8C47-4446-A0F1-734568FADDB1}" type="datetimeFigureOut">
              <a:rPr lang="ru-RU" smtClean="0"/>
              <a:pPr/>
              <a:t>25.09.2013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7055C-8EF4-4B7E-AA0B-14CAEA7D1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Рис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 1. Схема  турбореактивного двигателя с осевым компрессором  и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форсажной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камерой: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1—входная  часть; 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2—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осевой   компрессор;  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камера   сгорания;  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—турбина;  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5-  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форсажная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камера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—реактивное сопло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8388424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Рис</a:t>
            </a:r>
            <a:r>
              <a:rPr lang="ru-RU" b="1" dirty="0"/>
              <a:t>. 3. Схемы турбовинтовых двигателей </a:t>
            </a:r>
            <a:endParaRPr lang="ru-RU" dirty="0"/>
          </a:p>
          <a:p>
            <a:pPr algn="ctr">
              <a:buNone/>
            </a:pPr>
            <a:r>
              <a:rPr lang="ru-RU" b="1" i="1" dirty="0"/>
              <a:t>а</a:t>
            </a:r>
            <a:r>
              <a:rPr lang="ru-RU" b="1" dirty="0"/>
              <a:t> – с общей </a:t>
            </a:r>
            <a:r>
              <a:rPr lang="ru-RU" b="1" dirty="0" smtClean="0"/>
              <a:t>турбиной</a:t>
            </a:r>
          </a:p>
          <a:p>
            <a:pPr algn="ctr">
              <a:buNone/>
            </a:pPr>
            <a:r>
              <a:rPr lang="ru-RU" b="1" dirty="0"/>
              <a:t>1—воздушный   винт;   2—редуктор   числа   оборотов;    3—компрессор;    </a:t>
            </a:r>
            <a:r>
              <a:rPr lang="ru-RU" b="1" i="1" dirty="0"/>
              <a:t>4— </a:t>
            </a:r>
            <a:r>
              <a:rPr lang="ru-RU" b="1" dirty="0"/>
              <a:t>камера сгорания;  5—турбина; </a:t>
            </a:r>
            <a:endParaRPr lang="ru-RU" dirty="0"/>
          </a:p>
          <a:p>
            <a:pPr algn="ctr">
              <a:buNone/>
            </a:pPr>
            <a:r>
              <a:rPr lang="ru-RU" b="1" dirty="0" smtClean="0"/>
              <a:t> 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Рис</a:t>
            </a:r>
            <a:r>
              <a:rPr lang="ru-RU" b="1" dirty="0"/>
              <a:t>. 3. Схемы турбовинтовых двигателей </a:t>
            </a:r>
            <a:endParaRPr lang="ru-RU" dirty="0"/>
          </a:p>
          <a:p>
            <a:pPr algn="ctr">
              <a:buNone/>
            </a:pPr>
            <a:r>
              <a:rPr lang="ru-RU" b="1" dirty="0" smtClean="0"/>
              <a:t>б </a:t>
            </a:r>
            <a:r>
              <a:rPr lang="ru-RU" b="1" dirty="0"/>
              <a:t>– с раздельными турбинами:</a:t>
            </a:r>
            <a:endParaRPr lang="ru-RU" dirty="0"/>
          </a:p>
          <a:p>
            <a:pPr algn="ctr">
              <a:buNone/>
            </a:pPr>
            <a:r>
              <a:rPr lang="ru-RU" b="1" dirty="0" smtClean="0"/>
              <a:t>1—воздушный   </a:t>
            </a:r>
            <a:r>
              <a:rPr lang="ru-RU" b="1" dirty="0"/>
              <a:t>винт;   2—редуктор   числа   оборотов;    3—компрессор;    </a:t>
            </a:r>
            <a:r>
              <a:rPr lang="ru-RU" b="1" i="1" dirty="0"/>
              <a:t>4— </a:t>
            </a:r>
            <a:r>
              <a:rPr lang="ru-RU" b="1" dirty="0"/>
              <a:t>камера сгорания;  5—турбина; 6 – турбина винта   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7253" y="476672"/>
            <a:ext cx="9126747" cy="3349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400" b="1" dirty="0"/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400" b="1" dirty="0"/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400" b="1" dirty="0"/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400" b="1" dirty="0"/>
          </a:p>
          <a:p>
            <a:pPr algn="ctr">
              <a:buNone/>
            </a:pPr>
            <a:r>
              <a:rPr lang="ru-RU" sz="2400" b="1" dirty="0" smtClean="0"/>
              <a:t>Рис.6</a:t>
            </a:r>
            <a:r>
              <a:rPr lang="ru-RU" sz="2400" b="1" dirty="0"/>
              <a:t>. Схема   </a:t>
            </a:r>
            <a:r>
              <a:rPr lang="ru-RU" sz="2400" b="1" dirty="0" smtClean="0"/>
              <a:t>Д </a:t>
            </a:r>
            <a:r>
              <a:rPr lang="ru-RU" sz="2400" b="1" dirty="0"/>
              <a:t>ТРД   с   передним   расположением  вентилятора второго контура:</a:t>
            </a:r>
            <a:endParaRPr lang="ru-RU" sz="2400" dirty="0"/>
          </a:p>
          <a:p>
            <a:pPr algn="ctr">
              <a:buNone/>
            </a:pPr>
            <a:r>
              <a:rPr lang="ru-RU" sz="2000" b="1" dirty="0"/>
              <a:t>А— лопатки   входного   направляющего   аппарата, В—двухступенчатый   вентилятор:   С—выход  воздуха   из   первого   контура   в   атмосферу;   </a:t>
            </a:r>
            <a:r>
              <a:rPr lang="en-US" sz="2000" b="1" i="1" dirty="0"/>
              <a:t>D</a:t>
            </a:r>
            <a:r>
              <a:rPr lang="ru-RU" sz="2000" b="1" i="1" dirty="0"/>
              <a:t>—</a:t>
            </a:r>
            <a:r>
              <a:rPr lang="ru-RU" sz="2000" b="1" dirty="0"/>
              <a:t>6-ступенчатый   компрес­сор   среднего   давления,   </a:t>
            </a:r>
            <a:r>
              <a:rPr lang="ru-RU" sz="2000" b="1" i="1" dirty="0"/>
              <a:t>Е—</a:t>
            </a:r>
            <a:r>
              <a:rPr lang="ru-RU" sz="2000" b="1" dirty="0"/>
              <a:t>7-ступенчатый   компрессор   высокого   давления.   </a:t>
            </a:r>
            <a:r>
              <a:rPr lang="en-US" sz="2000" b="1" i="1" dirty="0"/>
              <a:t>F</a:t>
            </a:r>
            <a:r>
              <a:rPr lang="ru-RU" sz="2000" b="1" i="1" dirty="0"/>
              <a:t>— </a:t>
            </a:r>
            <a:r>
              <a:rPr lang="ru-RU" sz="2000" b="1" dirty="0"/>
              <a:t>камера   сгорания;   </a:t>
            </a:r>
            <a:r>
              <a:rPr lang="en-US" sz="2000" b="1" i="1" dirty="0"/>
              <a:t>G</a:t>
            </a:r>
            <a:r>
              <a:rPr lang="ru-RU" sz="2000" b="1" i="1" dirty="0"/>
              <a:t>—</a:t>
            </a:r>
            <a:r>
              <a:rPr lang="ru-RU" sz="2000" b="1" dirty="0"/>
              <a:t>одноступенчатая   турбина,   приводящая   компрессор   высокого </a:t>
            </a:r>
            <a:endParaRPr lang="ru-RU" sz="2000" dirty="0"/>
          </a:p>
          <a:p>
            <a:pPr algn="ctr">
              <a:buNone/>
            </a:pPr>
            <a:r>
              <a:rPr lang="ru-RU" sz="2000" b="1" dirty="0" smtClean="0"/>
              <a:t>давления</a:t>
            </a:r>
            <a:r>
              <a:rPr lang="ru-RU" sz="2000" b="1" dirty="0"/>
              <a:t>,   </a:t>
            </a:r>
            <a:r>
              <a:rPr lang="ru-RU" sz="2000" b="1" i="1" dirty="0"/>
              <a:t>Н,    </a:t>
            </a:r>
            <a:r>
              <a:rPr lang="en-US" sz="2000" b="1" i="1" dirty="0"/>
              <a:t>I</a:t>
            </a:r>
            <a:r>
              <a:rPr lang="ru-RU" sz="2000" b="1" i="1" dirty="0"/>
              <a:t>,    </a:t>
            </a:r>
            <a:r>
              <a:rPr lang="ru-RU" sz="2000" b="1" dirty="0"/>
              <a:t>К—три  ступени  турбины,   приводящей  двухступенчатый   вентилятор и компрессор среднего давления</a:t>
            </a:r>
            <a:endParaRPr lang="ru-RU" sz="2000" dirty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/>
              <a:t>ТРД для вертикального взлета и посадки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187493" y="-1342311"/>
            <a:ext cx="4782351" cy="8771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171</Words>
  <Application>Microsoft Office PowerPoint</Application>
  <PresentationFormat>Экран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MGVAK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Реджеп</cp:lastModifiedBy>
  <cp:revision>5</cp:revision>
  <dcterms:created xsi:type="dcterms:W3CDTF">2011-09-09T06:39:58Z</dcterms:created>
  <dcterms:modified xsi:type="dcterms:W3CDTF">2013-09-25T04:15:01Z</dcterms:modified>
</cp:coreProperties>
</file>