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738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4969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129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352928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086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352928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272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45" y="188640"/>
            <a:ext cx="806489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08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12968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277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14" y="0"/>
            <a:ext cx="8856984" cy="7035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91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84976" cy="6930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01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568952" cy="672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1318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82" y="0"/>
            <a:ext cx="8784976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1755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10</cp:revision>
  <dcterms:created xsi:type="dcterms:W3CDTF">2020-02-28T10:19:21Z</dcterms:created>
  <dcterms:modified xsi:type="dcterms:W3CDTF">2021-03-31T05:02:24Z</dcterms:modified>
</cp:coreProperties>
</file>