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28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96944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6463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568952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2679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26" y="116632"/>
            <a:ext cx="8568952" cy="6733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0351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8640960" cy="6834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094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84976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69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04" y="29546"/>
            <a:ext cx="8856984" cy="6962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70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56984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1574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47" y="116632"/>
            <a:ext cx="8673819" cy="7014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93809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2020-10-05T07:14:26Z</dcterms:created>
  <dcterms:modified xsi:type="dcterms:W3CDTF">2020-10-21T10:14:19Z</dcterms:modified>
</cp:coreProperties>
</file>