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 id="2147483726" r:id="rId2"/>
  </p:sldMasterIdLst>
  <p:sldIdLst>
    <p:sldId id="256" r:id="rId3"/>
    <p:sldId id="257" r:id="rId4"/>
    <p:sldId id="258" r:id="rId5"/>
    <p:sldId id="259" r:id="rId6"/>
    <p:sldId id="260" r:id="rId7"/>
    <p:sldId id="261" r:id="rId8"/>
    <p:sldId id="262" r:id="rId9"/>
  </p:sldIdLst>
  <p:sldSz cx="12192000" cy="6858000"/>
  <p:notesSz cx="6858000" cy="9144000"/>
  <p:defaultTextStyle>
    <a:defPPr>
      <a:defRPr lang="tk-TM"/>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78" y="11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3FD8B44-53BD-43AA-B5A2-B8558D43282A}" type="datetimeFigureOut">
              <a:rPr lang="tk-TM" smtClean="0"/>
              <a:t>27.11.20 ý.</a:t>
            </a:fld>
            <a:endParaRPr lang="tk-TM"/>
          </a:p>
        </p:txBody>
      </p:sp>
      <p:sp>
        <p:nvSpPr>
          <p:cNvPr id="5" name="Footer Placeholder 4"/>
          <p:cNvSpPr>
            <a:spLocks noGrp="1"/>
          </p:cNvSpPr>
          <p:nvPr>
            <p:ph type="ftr" sz="quarter" idx="11"/>
          </p:nvPr>
        </p:nvSpPr>
        <p:spPr>
          <a:xfrm>
            <a:off x="2692397" y="5037663"/>
            <a:ext cx="5214635" cy="279400"/>
          </a:xfrm>
        </p:spPr>
        <p:txBody>
          <a:bodyPr/>
          <a:lstStyle/>
          <a:p>
            <a:endParaRPr lang="tk-TM"/>
          </a:p>
        </p:txBody>
      </p:sp>
      <p:sp>
        <p:nvSpPr>
          <p:cNvPr id="6" name="Slide Number Placeholder 5"/>
          <p:cNvSpPr>
            <a:spLocks noGrp="1"/>
          </p:cNvSpPr>
          <p:nvPr>
            <p:ph type="sldNum" sz="quarter" idx="12"/>
          </p:nvPr>
        </p:nvSpPr>
        <p:spPr>
          <a:xfrm>
            <a:off x="8956900" y="5037663"/>
            <a:ext cx="551167" cy="279400"/>
          </a:xfrm>
        </p:spPr>
        <p:txBody>
          <a:bodyPr/>
          <a:lstStyle/>
          <a:p>
            <a:fld id="{FEC6E634-470D-47BA-94C4-9B7539B2A55B}" type="slidenum">
              <a:rPr lang="tk-TM" smtClean="0"/>
              <a:t>‹#›</a:t>
            </a:fld>
            <a:endParaRPr lang="tk-TM"/>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9792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3FD8B44-53BD-43AA-B5A2-B8558D43282A}" type="datetimeFigureOut">
              <a:rPr lang="tk-TM" smtClean="0"/>
              <a:t>27.11.20 ý.</a:t>
            </a:fld>
            <a:endParaRPr lang="tk-TM"/>
          </a:p>
        </p:txBody>
      </p:sp>
      <p:sp>
        <p:nvSpPr>
          <p:cNvPr id="6" name="Footer Placeholder 5"/>
          <p:cNvSpPr>
            <a:spLocks noGrp="1"/>
          </p:cNvSpPr>
          <p:nvPr>
            <p:ph type="ftr" sz="quarter" idx="11"/>
          </p:nvPr>
        </p:nvSpPr>
        <p:spPr/>
        <p:txBody>
          <a:bodyPr/>
          <a:lstStyle/>
          <a:p>
            <a:endParaRPr lang="tk-TM"/>
          </a:p>
        </p:txBody>
      </p:sp>
      <p:sp>
        <p:nvSpPr>
          <p:cNvPr id="7" name="Slide Number Placeholder 6"/>
          <p:cNvSpPr>
            <a:spLocks noGrp="1"/>
          </p:cNvSpPr>
          <p:nvPr>
            <p:ph type="sldNum" sz="quarter" idx="12"/>
          </p:nvPr>
        </p:nvSpPr>
        <p:spPr/>
        <p:txBody>
          <a:bodyPr/>
          <a:lstStyle/>
          <a:p>
            <a:fld id="{FEC6E634-470D-47BA-94C4-9B7539B2A55B}" type="slidenum">
              <a:rPr lang="tk-TM" smtClean="0"/>
              <a:t>‹#›</a:t>
            </a:fld>
            <a:endParaRPr lang="tk-TM"/>
          </a:p>
        </p:txBody>
      </p:sp>
    </p:spTree>
    <p:extLst>
      <p:ext uri="{BB962C8B-B14F-4D97-AF65-F5344CB8AC3E}">
        <p14:creationId xmlns:p14="http://schemas.microsoft.com/office/powerpoint/2010/main" val="3938421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3FD8B44-53BD-43AA-B5A2-B8558D43282A}" type="datetimeFigureOut">
              <a:rPr lang="tk-TM" smtClean="0"/>
              <a:t>27.11.20 ý.</a:t>
            </a:fld>
            <a:endParaRPr lang="tk-TM"/>
          </a:p>
        </p:txBody>
      </p:sp>
      <p:sp>
        <p:nvSpPr>
          <p:cNvPr id="5" name="Footer Placeholder 4"/>
          <p:cNvSpPr>
            <a:spLocks noGrp="1"/>
          </p:cNvSpPr>
          <p:nvPr>
            <p:ph type="ftr" sz="quarter" idx="11"/>
          </p:nvPr>
        </p:nvSpPr>
        <p:spPr/>
        <p:txBody>
          <a:bodyPr/>
          <a:lstStyle/>
          <a:p>
            <a:endParaRPr lang="tk-TM"/>
          </a:p>
        </p:txBody>
      </p:sp>
      <p:sp>
        <p:nvSpPr>
          <p:cNvPr id="6" name="Slide Number Placeholder 5"/>
          <p:cNvSpPr>
            <a:spLocks noGrp="1"/>
          </p:cNvSpPr>
          <p:nvPr>
            <p:ph type="sldNum" sz="quarter" idx="12"/>
          </p:nvPr>
        </p:nvSpPr>
        <p:spPr/>
        <p:txBody>
          <a:bodyPr/>
          <a:lstStyle/>
          <a:p>
            <a:fld id="{FEC6E634-470D-47BA-94C4-9B7539B2A55B}" type="slidenum">
              <a:rPr lang="tk-TM" smtClean="0"/>
              <a:t>‹#›</a:t>
            </a:fld>
            <a:endParaRPr lang="tk-TM"/>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13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3FD8B44-53BD-43AA-B5A2-B8558D43282A}" type="datetimeFigureOut">
              <a:rPr lang="tk-TM" smtClean="0"/>
              <a:t>27.11.20 ý.</a:t>
            </a:fld>
            <a:endParaRPr lang="tk-TM"/>
          </a:p>
        </p:txBody>
      </p:sp>
      <p:sp>
        <p:nvSpPr>
          <p:cNvPr id="5" name="Footer Placeholder 4"/>
          <p:cNvSpPr>
            <a:spLocks noGrp="1"/>
          </p:cNvSpPr>
          <p:nvPr>
            <p:ph type="ftr" sz="quarter" idx="11"/>
          </p:nvPr>
        </p:nvSpPr>
        <p:spPr/>
        <p:txBody>
          <a:bodyPr/>
          <a:lstStyle/>
          <a:p>
            <a:endParaRPr lang="tk-TM"/>
          </a:p>
        </p:txBody>
      </p:sp>
      <p:sp>
        <p:nvSpPr>
          <p:cNvPr id="6" name="Slide Number Placeholder 5"/>
          <p:cNvSpPr>
            <a:spLocks noGrp="1"/>
          </p:cNvSpPr>
          <p:nvPr>
            <p:ph type="sldNum" sz="quarter" idx="12"/>
          </p:nvPr>
        </p:nvSpPr>
        <p:spPr/>
        <p:txBody>
          <a:bodyPr/>
          <a:lstStyle/>
          <a:p>
            <a:fld id="{FEC6E634-470D-47BA-94C4-9B7539B2A55B}" type="slidenum">
              <a:rPr lang="tk-TM" smtClean="0"/>
              <a:t>‹#›</a:t>
            </a:fld>
            <a:endParaRPr lang="tk-TM"/>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64748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3FD8B44-53BD-43AA-B5A2-B8558D43282A}" type="datetimeFigureOut">
              <a:rPr lang="tk-TM" smtClean="0"/>
              <a:t>27.11.20 ý.</a:t>
            </a:fld>
            <a:endParaRPr lang="tk-TM"/>
          </a:p>
        </p:txBody>
      </p:sp>
      <p:sp>
        <p:nvSpPr>
          <p:cNvPr id="5" name="Footer Placeholder 4"/>
          <p:cNvSpPr>
            <a:spLocks noGrp="1"/>
          </p:cNvSpPr>
          <p:nvPr>
            <p:ph type="ftr" sz="quarter" idx="11"/>
          </p:nvPr>
        </p:nvSpPr>
        <p:spPr/>
        <p:txBody>
          <a:bodyPr/>
          <a:lstStyle/>
          <a:p>
            <a:endParaRPr lang="tk-TM"/>
          </a:p>
        </p:txBody>
      </p:sp>
      <p:sp>
        <p:nvSpPr>
          <p:cNvPr id="6" name="Slide Number Placeholder 5"/>
          <p:cNvSpPr>
            <a:spLocks noGrp="1"/>
          </p:cNvSpPr>
          <p:nvPr>
            <p:ph type="sldNum" sz="quarter" idx="12"/>
          </p:nvPr>
        </p:nvSpPr>
        <p:spPr/>
        <p:txBody>
          <a:bodyPr/>
          <a:lstStyle/>
          <a:p>
            <a:fld id="{FEC6E634-470D-47BA-94C4-9B7539B2A55B}" type="slidenum">
              <a:rPr lang="tk-TM" smtClean="0"/>
              <a:t>‹#›</a:t>
            </a:fld>
            <a:endParaRPr lang="tk-TM"/>
          </a:p>
        </p:txBody>
      </p:sp>
    </p:spTree>
    <p:extLst>
      <p:ext uri="{BB962C8B-B14F-4D97-AF65-F5344CB8AC3E}">
        <p14:creationId xmlns:p14="http://schemas.microsoft.com/office/powerpoint/2010/main" val="26516110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3FD8B44-53BD-43AA-B5A2-B8558D43282A}" type="datetimeFigureOut">
              <a:rPr lang="tk-TM" smtClean="0"/>
              <a:t>27.11.20 ý.</a:t>
            </a:fld>
            <a:endParaRPr lang="tk-TM"/>
          </a:p>
        </p:txBody>
      </p:sp>
      <p:sp>
        <p:nvSpPr>
          <p:cNvPr id="5" name="Footer Placeholder 4"/>
          <p:cNvSpPr>
            <a:spLocks noGrp="1"/>
          </p:cNvSpPr>
          <p:nvPr>
            <p:ph type="ftr" sz="quarter" idx="11"/>
          </p:nvPr>
        </p:nvSpPr>
        <p:spPr/>
        <p:txBody>
          <a:bodyPr/>
          <a:lstStyle/>
          <a:p>
            <a:endParaRPr lang="tk-TM"/>
          </a:p>
        </p:txBody>
      </p:sp>
      <p:sp>
        <p:nvSpPr>
          <p:cNvPr id="6" name="Slide Number Placeholder 5"/>
          <p:cNvSpPr>
            <a:spLocks noGrp="1"/>
          </p:cNvSpPr>
          <p:nvPr>
            <p:ph type="sldNum" sz="quarter" idx="12"/>
          </p:nvPr>
        </p:nvSpPr>
        <p:spPr/>
        <p:txBody>
          <a:bodyPr/>
          <a:lstStyle/>
          <a:p>
            <a:fld id="{FEC6E634-470D-47BA-94C4-9B7539B2A55B}" type="slidenum">
              <a:rPr lang="tk-TM" smtClean="0"/>
              <a:t>‹#›</a:t>
            </a:fld>
            <a:endParaRPr lang="tk-TM"/>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8605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3FD8B44-53BD-43AA-B5A2-B8558D43282A}" type="datetimeFigureOut">
              <a:rPr lang="tk-TM" smtClean="0"/>
              <a:t>27.11.20 ý.</a:t>
            </a:fld>
            <a:endParaRPr lang="tk-TM"/>
          </a:p>
        </p:txBody>
      </p:sp>
      <p:sp>
        <p:nvSpPr>
          <p:cNvPr id="5" name="Footer Placeholder 4"/>
          <p:cNvSpPr>
            <a:spLocks noGrp="1"/>
          </p:cNvSpPr>
          <p:nvPr>
            <p:ph type="ftr" sz="quarter" idx="11"/>
          </p:nvPr>
        </p:nvSpPr>
        <p:spPr/>
        <p:txBody>
          <a:bodyPr/>
          <a:lstStyle/>
          <a:p>
            <a:endParaRPr lang="tk-TM"/>
          </a:p>
        </p:txBody>
      </p:sp>
      <p:sp>
        <p:nvSpPr>
          <p:cNvPr id="6" name="Slide Number Placeholder 5"/>
          <p:cNvSpPr>
            <a:spLocks noGrp="1"/>
          </p:cNvSpPr>
          <p:nvPr>
            <p:ph type="sldNum" sz="quarter" idx="12"/>
          </p:nvPr>
        </p:nvSpPr>
        <p:spPr/>
        <p:txBody>
          <a:bodyPr/>
          <a:lstStyle/>
          <a:p>
            <a:fld id="{FEC6E634-470D-47BA-94C4-9B7539B2A55B}" type="slidenum">
              <a:rPr lang="tk-TM" smtClean="0"/>
              <a:t>‹#›</a:t>
            </a:fld>
            <a:endParaRPr lang="tk-TM"/>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4544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3FD8B44-53BD-43AA-B5A2-B8558D43282A}" type="datetimeFigureOut">
              <a:rPr lang="tk-TM" smtClean="0"/>
              <a:t>27.11.20 ý.</a:t>
            </a:fld>
            <a:endParaRPr lang="tk-TM"/>
          </a:p>
        </p:txBody>
      </p:sp>
      <p:sp>
        <p:nvSpPr>
          <p:cNvPr id="5" name="Footer Placeholder 4"/>
          <p:cNvSpPr>
            <a:spLocks noGrp="1"/>
          </p:cNvSpPr>
          <p:nvPr>
            <p:ph type="ftr" sz="quarter" idx="11"/>
          </p:nvPr>
        </p:nvSpPr>
        <p:spPr/>
        <p:txBody>
          <a:bodyPr/>
          <a:lstStyle/>
          <a:p>
            <a:endParaRPr lang="tk-TM"/>
          </a:p>
        </p:txBody>
      </p:sp>
      <p:sp>
        <p:nvSpPr>
          <p:cNvPr id="6" name="Slide Number Placeholder 5"/>
          <p:cNvSpPr>
            <a:spLocks noGrp="1"/>
          </p:cNvSpPr>
          <p:nvPr>
            <p:ph type="sldNum" sz="quarter" idx="12"/>
          </p:nvPr>
        </p:nvSpPr>
        <p:spPr/>
        <p:txBody>
          <a:bodyPr/>
          <a:lstStyle/>
          <a:p>
            <a:fld id="{FEC6E634-470D-47BA-94C4-9B7539B2A55B}" type="slidenum">
              <a:rPr lang="tk-TM" smtClean="0"/>
              <a:t>‹#›</a:t>
            </a:fld>
            <a:endParaRPr lang="tk-TM"/>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20831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3FD8B44-53BD-43AA-B5A2-B8558D43282A}" type="datetimeFigureOut">
              <a:rPr lang="tk-TM" smtClean="0"/>
              <a:t>27.11.20 ý.</a:t>
            </a:fld>
            <a:endParaRPr lang="tk-TM"/>
          </a:p>
        </p:txBody>
      </p:sp>
      <p:sp>
        <p:nvSpPr>
          <p:cNvPr id="5" name="Footer Placeholder 4"/>
          <p:cNvSpPr>
            <a:spLocks noGrp="1"/>
          </p:cNvSpPr>
          <p:nvPr>
            <p:ph type="ftr" sz="quarter" idx="11"/>
          </p:nvPr>
        </p:nvSpPr>
        <p:spPr/>
        <p:txBody>
          <a:bodyPr/>
          <a:lstStyle/>
          <a:p>
            <a:endParaRPr lang="tk-TM"/>
          </a:p>
        </p:txBody>
      </p:sp>
      <p:sp>
        <p:nvSpPr>
          <p:cNvPr id="6" name="Slide Number Placeholder 5"/>
          <p:cNvSpPr>
            <a:spLocks noGrp="1"/>
          </p:cNvSpPr>
          <p:nvPr>
            <p:ph type="sldNum" sz="quarter" idx="12"/>
          </p:nvPr>
        </p:nvSpPr>
        <p:spPr/>
        <p:txBody>
          <a:bodyPr/>
          <a:lstStyle/>
          <a:p>
            <a:fld id="{FEC6E634-470D-47BA-94C4-9B7539B2A55B}" type="slidenum">
              <a:rPr lang="tk-TM" smtClean="0"/>
              <a:t>‹#›</a:t>
            </a:fld>
            <a:endParaRPr lang="tk-TM"/>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53917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tk-TM"/>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tk-TM"/>
          </a:p>
        </p:txBody>
      </p:sp>
      <p:sp>
        <p:nvSpPr>
          <p:cNvPr id="4" name="Дата 3"/>
          <p:cNvSpPr>
            <a:spLocks noGrp="1"/>
          </p:cNvSpPr>
          <p:nvPr>
            <p:ph type="dt" sz="half" idx="10"/>
          </p:nvPr>
        </p:nvSpPr>
        <p:spPr/>
        <p:txBody>
          <a:bodyPr/>
          <a:lstStyle/>
          <a:p>
            <a:fld id="{63FD8B44-53BD-43AA-B5A2-B8558D43282A}" type="datetimeFigureOut">
              <a:rPr lang="tk-TM" smtClean="0"/>
              <a:t>27.11.20 ý.</a:t>
            </a:fld>
            <a:endParaRPr lang="tk-TM"/>
          </a:p>
        </p:txBody>
      </p:sp>
      <p:sp>
        <p:nvSpPr>
          <p:cNvPr id="5" name="Нижний колонтитул 4"/>
          <p:cNvSpPr>
            <a:spLocks noGrp="1"/>
          </p:cNvSpPr>
          <p:nvPr>
            <p:ph type="ftr" sz="quarter" idx="11"/>
          </p:nvPr>
        </p:nvSpPr>
        <p:spPr/>
        <p:txBody>
          <a:bodyPr/>
          <a:lstStyle/>
          <a:p>
            <a:endParaRPr lang="tk-TM"/>
          </a:p>
        </p:txBody>
      </p:sp>
      <p:sp>
        <p:nvSpPr>
          <p:cNvPr id="6" name="Номер слайда 5"/>
          <p:cNvSpPr>
            <a:spLocks noGrp="1"/>
          </p:cNvSpPr>
          <p:nvPr>
            <p:ph type="sldNum" sz="quarter" idx="12"/>
          </p:nvPr>
        </p:nvSpPr>
        <p:spPr/>
        <p:txBody>
          <a:bodyPr/>
          <a:lstStyle/>
          <a:p>
            <a:fld id="{FEC6E634-470D-47BA-94C4-9B7539B2A55B}" type="slidenum">
              <a:rPr lang="tk-TM" smtClean="0"/>
              <a:t>‹#›</a:t>
            </a:fld>
            <a:endParaRPr lang="tk-TM"/>
          </a:p>
        </p:txBody>
      </p:sp>
    </p:spTree>
    <p:extLst>
      <p:ext uri="{BB962C8B-B14F-4D97-AF65-F5344CB8AC3E}">
        <p14:creationId xmlns:p14="http://schemas.microsoft.com/office/powerpoint/2010/main" val="1512994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tk-TM"/>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tk-TM"/>
          </a:p>
        </p:txBody>
      </p:sp>
      <p:sp>
        <p:nvSpPr>
          <p:cNvPr id="4" name="Дата 3"/>
          <p:cNvSpPr>
            <a:spLocks noGrp="1"/>
          </p:cNvSpPr>
          <p:nvPr>
            <p:ph type="dt" sz="half" idx="10"/>
          </p:nvPr>
        </p:nvSpPr>
        <p:spPr/>
        <p:txBody>
          <a:bodyPr/>
          <a:lstStyle/>
          <a:p>
            <a:fld id="{63FD8B44-53BD-43AA-B5A2-B8558D43282A}" type="datetimeFigureOut">
              <a:rPr lang="tk-TM" smtClean="0"/>
              <a:t>27.11.20 ý.</a:t>
            </a:fld>
            <a:endParaRPr lang="tk-TM"/>
          </a:p>
        </p:txBody>
      </p:sp>
      <p:sp>
        <p:nvSpPr>
          <p:cNvPr id="5" name="Нижний колонтитул 4"/>
          <p:cNvSpPr>
            <a:spLocks noGrp="1"/>
          </p:cNvSpPr>
          <p:nvPr>
            <p:ph type="ftr" sz="quarter" idx="11"/>
          </p:nvPr>
        </p:nvSpPr>
        <p:spPr/>
        <p:txBody>
          <a:bodyPr/>
          <a:lstStyle/>
          <a:p>
            <a:endParaRPr lang="tk-TM"/>
          </a:p>
        </p:txBody>
      </p:sp>
      <p:sp>
        <p:nvSpPr>
          <p:cNvPr id="6" name="Номер слайда 5"/>
          <p:cNvSpPr>
            <a:spLocks noGrp="1"/>
          </p:cNvSpPr>
          <p:nvPr>
            <p:ph type="sldNum" sz="quarter" idx="12"/>
          </p:nvPr>
        </p:nvSpPr>
        <p:spPr/>
        <p:txBody>
          <a:bodyPr/>
          <a:lstStyle/>
          <a:p>
            <a:fld id="{FEC6E634-470D-47BA-94C4-9B7539B2A55B}" type="slidenum">
              <a:rPr lang="tk-TM" smtClean="0"/>
              <a:t>‹#›</a:t>
            </a:fld>
            <a:endParaRPr lang="tk-TM"/>
          </a:p>
        </p:txBody>
      </p:sp>
    </p:spTree>
    <p:extLst>
      <p:ext uri="{BB962C8B-B14F-4D97-AF65-F5344CB8AC3E}">
        <p14:creationId xmlns:p14="http://schemas.microsoft.com/office/powerpoint/2010/main" val="3758061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3FD8B44-53BD-43AA-B5A2-B8558D43282A}" type="datetimeFigureOut">
              <a:rPr lang="tk-TM" smtClean="0"/>
              <a:t>27.11.20 ý.</a:t>
            </a:fld>
            <a:endParaRPr lang="tk-TM"/>
          </a:p>
        </p:txBody>
      </p:sp>
      <p:sp>
        <p:nvSpPr>
          <p:cNvPr id="5" name="Footer Placeholder 4"/>
          <p:cNvSpPr>
            <a:spLocks noGrp="1"/>
          </p:cNvSpPr>
          <p:nvPr>
            <p:ph type="ftr" sz="quarter" idx="11"/>
          </p:nvPr>
        </p:nvSpPr>
        <p:spPr/>
        <p:txBody>
          <a:bodyPr/>
          <a:lstStyle/>
          <a:p>
            <a:endParaRPr lang="tk-TM"/>
          </a:p>
        </p:txBody>
      </p:sp>
      <p:sp>
        <p:nvSpPr>
          <p:cNvPr id="6" name="Slide Number Placeholder 5"/>
          <p:cNvSpPr>
            <a:spLocks noGrp="1"/>
          </p:cNvSpPr>
          <p:nvPr>
            <p:ph type="sldNum" sz="quarter" idx="12"/>
          </p:nvPr>
        </p:nvSpPr>
        <p:spPr/>
        <p:txBody>
          <a:bodyPr/>
          <a:lstStyle/>
          <a:p>
            <a:fld id="{FEC6E634-470D-47BA-94C4-9B7539B2A55B}" type="slidenum">
              <a:rPr lang="tk-TM" smtClean="0"/>
              <a:t>‹#›</a:t>
            </a:fld>
            <a:endParaRPr lang="tk-TM"/>
          </a:p>
        </p:txBody>
      </p:sp>
    </p:spTree>
    <p:extLst>
      <p:ext uri="{BB962C8B-B14F-4D97-AF65-F5344CB8AC3E}">
        <p14:creationId xmlns:p14="http://schemas.microsoft.com/office/powerpoint/2010/main" val="35272278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tk-TM"/>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3FD8B44-53BD-43AA-B5A2-B8558D43282A}" type="datetimeFigureOut">
              <a:rPr lang="tk-TM" smtClean="0"/>
              <a:t>27.11.20 ý.</a:t>
            </a:fld>
            <a:endParaRPr lang="tk-TM"/>
          </a:p>
        </p:txBody>
      </p:sp>
      <p:sp>
        <p:nvSpPr>
          <p:cNvPr id="5" name="Нижний колонтитул 4"/>
          <p:cNvSpPr>
            <a:spLocks noGrp="1"/>
          </p:cNvSpPr>
          <p:nvPr>
            <p:ph type="ftr" sz="quarter" idx="11"/>
          </p:nvPr>
        </p:nvSpPr>
        <p:spPr/>
        <p:txBody>
          <a:bodyPr/>
          <a:lstStyle/>
          <a:p>
            <a:endParaRPr lang="tk-TM"/>
          </a:p>
        </p:txBody>
      </p:sp>
      <p:sp>
        <p:nvSpPr>
          <p:cNvPr id="6" name="Номер слайда 5"/>
          <p:cNvSpPr>
            <a:spLocks noGrp="1"/>
          </p:cNvSpPr>
          <p:nvPr>
            <p:ph type="sldNum" sz="quarter" idx="12"/>
          </p:nvPr>
        </p:nvSpPr>
        <p:spPr/>
        <p:txBody>
          <a:bodyPr/>
          <a:lstStyle/>
          <a:p>
            <a:fld id="{FEC6E634-470D-47BA-94C4-9B7539B2A55B}" type="slidenum">
              <a:rPr lang="tk-TM" smtClean="0"/>
              <a:t>‹#›</a:t>
            </a:fld>
            <a:endParaRPr lang="tk-TM"/>
          </a:p>
        </p:txBody>
      </p:sp>
    </p:spTree>
    <p:extLst>
      <p:ext uri="{BB962C8B-B14F-4D97-AF65-F5344CB8AC3E}">
        <p14:creationId xmlns:p14="http://schemas.microsoft.com/office/powerpoint/2010/main" val="29670293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tk-TM"/>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tk-TM"/>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tk-TM"/>
          </a:p>
        </p:txBody>
      </p:sp>
      <p:sp>
        <p:nvSpPr>
          <p:cNvPr id="5" name="Дата 4"/>
          <p:cNvSpPr>
            <a:spLocks noGrp="1"/>
          </p:cNvSpPr>
          <p:nvPr>
            <p:ph type="dt" sz="half" idx="10"/>
          </p:nvPr>
        </p:nvSpPr>
        <p:spPr/>
        <p:txBody>
          <a:bodyPr/>
          <a:lstStyle/>
          <a:p>
            <a:fld id="{63FD8B44-53BD-43AA-B5A2-B8558D43282A}" type="datetimeFigureOut">
              <a:rPr lang="tk-TM" smtClean="0"/>
              <a:t>27.11.20 ý.</a:t>
            </a:fld>
            <a:endParaRPr lang="tk-TM"/>
          </a:p>
        </p:txBody>
      </p:sp>
      <p:sp>
        <p:nvSpPr>
          <p:cNvPr id="6" name="Нижний колонтитул 5"/>
          <p:cNvSpPr>
            <a:spLocks noGrp="1"/>
          </p:cNvSpPr>
          <p:nvPr>
            <p:ph type="ftr" sz="quarter" idx="11"/>
          </p:nvPr>
        </p:nvSpPr>
        <p:spPr/>
        <p:txBody>
          <a:bodyPr/>
          <a:lstStyle/>
          <a:p>
            <a:endParaRPr lang="tk-TM"/>
          </a:p>
        </p:txBody>
      </p:sp>
      <p:sp>
        <p:nvSpPr>
          <p:cNvPr id="7" name="Номер слайда 6"/>
          <p:cNvSpPr>
            <a:spLocks noGrp="1"/>
          </p:cNvSpPr>
          <p:nvPr>
            <p:ph type="sldNum" sz="quarter" idx="12"/>
          </p:nvPr>
        </p:nvSpPr>
        <p:spPr/>
        <p:txBody>
          <a:bodyPr/>
          <a:lstStyle/>
          <a:p>
            <a:fld id="{FEC6E634-470D-47BA-94C4-9B7539B2A55B}" type="slidenum">
              <a:rPr lang="tk-TM" smtClean="0"/>
              <a:t>‹#›</a:t>
            </a:fld>
            <a:endParaRPr lang="tk-TM"/>
          </a:p>
        </p:txBody>
      </p:sp>
    </p:spTree>
    <p:extLst>
      <p:ext uri="{BB962C8B-B14F-4D97-AF65-F5344CB8AC3E}">
        <p14:creationId xmlns:p14="http://schemas.microsoft.com/office/powerpoint/2010/main" val="40905152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tk-TM"/>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tk-TM"/>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tk-TM"/>
          </a:p>
        </p:txBody>
      </p:sp>
      <p:sp>
        <p:nvSpPr>
          <p:cNvPr id="7" name="Дата 6"/>
          <p:cNvSpPr>
            <a:spLocks noGrp="1"/>
          </p:cNvSpPr>
          <p:nvPr>
            <p:ph type="dt" sz="half" idx="10"/>
          </p:nvPr>
        </p:nvSpPr>
        <p:spPr/>
        <p:txBody>
          <a:bodyPr/>
          <a:lstStyle/>
          <a:p>
            <a:fld id="{63FD8B44-53BD-43AA-B5A2-B8558D43282A}" type="datetimeFigureOut">
              <a:rPr lang="tk-TM" smtClean="0"/>
              <a:t>27.11.20 ý.</a:t>
            </a:fld>
            <a:endParaRPr lang="tk-TM"/>
          </a:p>
        </p:txBody>
      </p:sp>
      <p:sp>
        <p:nvSpPr>
          <p:cNvPr id="8" name="Нижний колонтитул 7"/>
          <p:cNvSpPr>
            <a:spLocks noGrp="1"/>
          </p:cNvSpPr>
          <p:nvPr>
            <p:ph type="ftr" sz="quarter" idx="11"/>
          </p:nvPr>
        </p:nvSpPr>
        <p:spPr/>
        <p:txBody>
          <a:bodyPr/>
          <a:lstStyle/>
          <a:p>
            <a:endParaRPr lang="tk-TM"/>
          </a:p>
        </p:txBody>
      </p:sp>
      <p:sp>
        <p:nvSpPr>
          <p:cNvPr id="9" name="Номер слайда 8"/>
          <p:cNvSpPr>
            <a:spLocks noGrp="1"/>
          </p:cNvSpPr>
          <p:nvPr>
            <p:ph type="sldNum" sz="quarter" idx="12"/>
          </p:nvPr>
        </p:nvSpPr>
        <p:spPr/>
        <p:txBody>
          <a:bodyPr/>
          <a:lstStyle/>
          <a:p>
            <a:fld id="{FEC6E634-470D-47BA-94C4-9B7539B2A55B}" type="slidenum">
              <a:rPr lang="tk-TM" smtClean="0"/>
              <a:t>‹#›</a:t>
            </a:fld>
            <a:endParaRPr lang="tk-TM"/>
          </a:p>
        </p:txBody>
      </p:sp>
    </p:spTree>
    <p:extLst>
      <p:ext uri="{BB962C8B-B14F-4D97-AF65-F5344CB8AC3E}">
        <p14:creationId xmlns:p14="http://schemas.microsoft.com/office/powerpoint/2010/main" val="7253937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tk-TM"/>
          </a:p>
        </p:txBody>
      </p:sp>
      <p:sp>
        <p:nvSpPr>
          <p:cNvPr id="3" name="Дата 2"/>
          <p:cNvSpPr>
            <a:spLocks noGrp="1"/>
          </p:cNvSpPr>
          <p:nvPr>
            <p:ph type="dt" sz="half" idx="10"/>
          </p:nvPr>
        </p:nvSpPr>
        <p:spPr/>
        <p:txBody>
          <a:bodyPr/>
          <a:lstStyle/>
          <a:p>
            <a:fld id="{63FD8B44-53BD-43AA-B5A2-B8558D43282A}" type="datetimeFigureOut">
              <a:rPr lang="tk-TM" smtClean="0"/>
              <a:t>27.11.20 ý.</a:t>
            </a:fld>
            <a:endParaRPr lang="tk-TM"/>
          </a:p>
        </p:txBody>
      </p:sp>
      <p:sp>
        <p:nvSpPr>
          <p:cNvPr id="4" name="Нижний колонтитул 3"/>
          <p:cNvSpPr>
            <a:spLocks noGrp="1"/>
          </p:cNvSpPr>
          <p:nvPr>
            <p:ph type="ftr" sz="quarter" idx="11"/>
          </p:nvPr>
        </p:nvSpPr>
        <p:spPr/>
        <p:txBody>
          <a:bodyPr/>
          <a:lstStyle/>
          <a:p>
            <a:endParaRPr lang="tk-TM"/>
          </a:p>
        </p:txBody>
      </p:sp>
      <p:sp>
        <p:nvSpPr>
          <p:cNvPr id="5" name="Номер слайда 4"/>
          <p:cNvSpPr>
            <a:spLocks noGrp="1"/>
          </p:cNvSpPr>
          <p:nvPr>
            <p:ph type="sldNum" sz="quarter" idx="12"/>
          </p:nvPr>
        </p:nvSpPr>
        <p:spPr/>
        <p:txBody>
          <a:bodyPr/>
          <a:lstStyle/>
          <a:p>
            <a:fld id="{FEC6E634-470D-47BA-94C4-9B7539B2A55B}" type="slidenum">
              <a:rPr lang="tk-TM" smtClean="0"/>
              <a:t>‹#›</a:t>
            </a:fld>
            <a:endParaRPr lang="tk-TM"/>
          </a:p>
        </p:txBody>
      </p:sp>
    </p:spTree>
    <p:extLst>
      <p:ext uri="{BB962C8B-B14F-4D97-AF65-F5344CB8AC3E}">
        <p14:creationId xmlns:p14="http://schemas.microsoft.com/office/powerpoint/2010/main" val="32629208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3FD8B44-53BD-43AA-B5A2-B8558D43282A}" type="datetimeFigureOut">
              <a:rPr lang="tk-TM" smtClean="0"/>
              <a:t>27.11.20 ý.</a:t>
            </a:fld>
            <a:endParaRPr lang="tk-TM"/>
          </a:p>
        </p:txBody>
      </p:sp>
      <p:sp>
        <p:nvSpPr>
          <p:cNvPr id="3" name="Нижний колонтитул 2"/>
          <p:cNvSpPr>
            <a:spLocks noGrp="1"/>
          </p:cNvSpPr>
          <p:nvPr>
            <p:ph type="ftr" sz="quarter" idx="11"/>
          </p:nvPr>
        </p:nvSpPr>
        <p:spPr/>
        <p:txBody>
          <a:bodyPr/>
          <a:lstStyle/>
          <a:p>
            <a:endParaRPr lang="tk-TM"/>
          </a:p>
        </p:txBody>
      </p:sp>
      <p:sp>
        <p:nvSpPr>
          <p:cNvPr id="4" name="Номер слайда 3"/>
          <p:cNvSpPr>
            <a:spLocks noGrp="1"/>
          </p:cNvSpPr>
          <p:nvPr>
            <p:ph type="sldNum" sz="quarter" idx="12"/>
          </p:nvPr>
        </p:nvSpPr>
        <p:spPr/>
        <p:txBody>
          <a:bodyPr/>
          <a:lstStyle/>
          <a:p>
            <a:fld id="{FEC6E634-470D-47BA-94C4-9B7539B2A55B}" type="slidenum">
              <a:rPr lang="tk-TM" smtClean="0"/>
              <a:t>‹#›</a:t>
            </a:fld>
            <a:endParaRPr lang="tk-TM"/>
          </a:p>
        </p:txBody>
      </p:sp>
    </p:spTree>
    <p:extLst>
      <p:ext uri="{BB962C8B-B14F-4D97-AF65-F5344CB8AC3E}">
        <p14:creationId xmlns:p14="http://schemas.microsoft.com/office/powerpoint/2010/main" val="141944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tk-TM"/>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tk-TM"/>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63FD8B44-53BD-43AA-B5A2-B8558D43282A}" type="datetimeFigureOut">
              <a:rPr lang="tk-TM" smtClean="0"/>
              <a:t>27.11.20 ý.</a:t>
            </a:fld>
            <a:endParaRPr lang="tk-TM"/>
          </a:p>
        </p:txBody>
      </p:sp>
      <p:sp>
        <p:nvSpPr>
          <p:cNvPr id="6" name="Нижний колонтитул 5"/>
          <p:cNvSpPr>
            <a:spLocks noGrp="1"/>
          </p:cNvSpPr>
          <p:nvPr>
            <p:ph type="ftr" sz="quarter" idx="11"/>
          </p:nvPr>
        </p:nvSpPr>
        <p:spPr/>
        <p:txBody>
          <a:bodyPr/>
          <a:lstStyle/>
          <a:p>
            <a:endParaRPr lang="tk-TM"/>
          </a:p>
        </p:txBody>
      </p:sp>
      <p:sp>
        <p:nvSpPr>
          <p:cNvPr id="7" name="Номер слайда 6"/>
          <p:cNvSpPr>
            <a:spLocks noGrp="1"/>
          </p:cNvSpPr>
          <p:nvPr>
            <p:ph type="sldNum" sz="quarter" idx="12"/>
          </p:nvPr>
        </p:nvSpPr>
        <p:spPr/>
        <p:txBody>
          <a:bodyPr/>
          <a:lstStyle/>
          <a:p>
            <a:fld id="{FEC6E634-470D-47BA-94C4-9B7539B2A55B}" type="slidenum">
              <a:rPr lang="tk-TM" smtClean="0"/>
              <a:t>‹#›</a:t>
            </a:fld>
            <a:endParaRPr lang="tk-TM"/>
          </a:p>
        </p:txBody>
      </p:sp>
    </p:spTree>
    <p:extLst>
      <p:ext uri="{BB962C8B-B14F-4D97-AF65-F5344CB8AC3E}">
        <p14:creationId xmlns:p14="http://schemas.microsoft.com/office/powerpoint/2010/main" val="26775309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tk-TM"/>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k-TM"/>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63FD8B44-53BD-43AA-B5A2-B8558D43282A}" type="datetimeFigureOut">
              <a:rPr lang="tk-TM" smtClean="0"/>
              <a:t>27.11.20 ý.</a:t>
            </a:fld>
            <a:endParaRPr lang="tk-TM"/>
          </a:p>
        </p:txBody>
      </p:sp>
      <p:sp>
        <p:nvSpPr>
          <p:cNvPr id="6" name="Нижний колонтитул 5"/>
          <p:cNvSpPr>
            <a:spLocks noGrp="1"/>
          </p:cNvSpPr>
          <p:nvPr>
            <p:ph type="ftr" sz="quarter" idx="11"/>
          </p:nvPr>
        </p:nvSpPr>
        <p:spPr/>
        <p:txBody>
          <a:bodyPr/>
          <a:lstStyle/>
          <a:p>
            <a:endParaRPr lang="tk-TM"/>
          </a:p>
        </p:txBody>
      </p:sp>
      <p:sp>
        <p:nvSpPr>
          <p:cNvPr id="7" name="Номер слайда 6"/>
          <p:cNvSpPr>
            <a:spLocks noGrp="1"/>
          </p:cNvSpPr>
          <p:nvPr>
            <p:ph type="sldNum" sz="quarter" idx="12"/>
          </p:nvPr>
        </p:nvSpPr>
        <p:spPr/>
        <p:txBody>
          <a:bodyPr/>
          <a:lstStyle/>
          <a:p>
            <a:fld id="{FEC6E634-470D-47BA-94C4-9B7539B2A55B}" type="slidenum">
              <a:rPr lang="tk-TM" smtClean="0"/>
              <a:t>‹#›</a:t>
            </a:fld>
            <a:endParaRPr lang="tk-TM"/>
          </a:p>
        </p:txBody>
      </p:sp>
    </p:spTree>
    <p:extLst>
      <p:ext uri="{BB962C8B-B14F-4D97-AF65-F5344CB8AC3E}">
        <p14:creationId xmlns:p14="http://schemas.microsoft.com/office/powerpoint/2010/main" val="26129810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tk-TM"/>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tk-TM"/>
          </a:p>
        </p:txBody>
      </p:sp>
      <p:sp>
        <p:nvSpPr>
          <p:cNvPr id="4" name="Дата 3"/>
          <p:cNvSpPr>
            <a:spLocks noGrp="1"/>
          </p:cNvSpPr>
          <p:nvPr>
            <p:ph type="dt" sz="half" idx="10"/>
          </p:nvPr>
        </p:nvSpPr>
        <p:spPr/>
        <p:txBody>
          <a:bodyPr/>
          <a:lstStyle/>
          <a:p>
            <a:fld id="{63FD8B44-53BD-43AA-B5A2-B8558D43282A}" type="datetimeFigureOut">
              <a:rPr lang="tk-TM" smtClean="0"/>
              <a:t>27.11.20 ý.</a:t>
            </a:fld>
            <a:endParaRPr lang="tk-TM"/>
          </a:p>
        </p:txBody>
      </p:sp>
      <p:sp>
        <p:nvSpPr>
          <p:cNvPr id="5" name="Нижний колонтитул 4"/>
          <p:cNvSpPr>
            <a:spLocks noGrp="1"/>
          </p:cNvSpPr>
          <p:nvPr>
            <p:ph type="ftr" sz="quarter" idx="11"/>
          </p:nvPr>
        </p:nvSpPr>
        <p:spPr/>
        <p:txBody>
          <a:bodyPr/>
          <a:lstStyle/>
          <a:p>
            <a:endParaRPr lang="tk-TM"/>
          </a:p>
        </p:txBody>
      </p:sp>
      <p:sp>
        <p:nvSpPr>
          <p:cNvPr id="6" name="Номер слайда 5"/>
          <p:cNvSpPr>
            <a:spLocks noGrp="1"/>
          </p:cNvSpPr>
          <p:nvPr>
            <p:ph type="sldNum" sz="quarter" idx="12"/>
          </p:nvPr>
        </p:nvSpPr>
        <p:spPr/>
        <p:txBody>
          <a:bodyPr/>
          <a:lstStyle/>
          <a:p>
            <a:fld id="{FEC6E634-470D-47BA-94C4-9B7539B2A55B}" type="slidenum">
              <a:rPr lang="tk-TM" smtClean="0"/>
              <a:t>‹#›</a:t>
            </a:fld>
            <a:endParaRPr lang="tk-TM"/>
          </a:p>
        </p:txBody>
      </p:sp>
    </p:spTree>
    <p:extLst>
      <p:ext uri="{BB962C8B-B14F-4D97-AF65-F5344CB8AC3E}">
        <p14:creationId xmlns:p14="http://schemas.microsoft.com/office/powerpoint/2010/main" val="10491565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tk-TM"/>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tk-TM"/>
          </a:p>
        </p:txBody>
      </p:sp>
      <p:sp>
        <p:nvSpPr>
          <p:cNvPr id="4" name="Дата 3"/>
          <p:cNvSpPr>
            <a:spLocks noGrp="1"/>
          </p:cNvSpPr>
          <p:nvPr>
            <p:ph type="dt" sz="half" idx="10"/>
          </p:nvPr>
        </p:nvSpPr>
        <p:spPr/>
        <p:txBody>
          <a:bodyPr/>
          <a:lstStyle/>
          <a:p>
            <a:fld id="{63FD8B44-53BD-43AA-B5A2-B8558D43282A}" type="datetimeFigureOut">
              <a:rPr lang="tk-TM" smtClean="0"/>
              <a:t>27.11.20 ý.</a:t>
            </a:fld>
            <a:endParaRPr lang="tk-TM"/>
          </a:p>
        </p:txBody>
      </p:sp>
      <p:sp>
        <p:nvSpPr>
          <p:cNvPr id="5" name="Нижний колонтитул 4"/>
          <p:cNvSpPr>
            <a:spLocks noGrp="1"/>
          </p:cNvSpPr>
          <p:nvPr>
            <p:ph type="ftr" sz="quarter" idx="11"/>
          </p:nvPr>
        </p:nvSpPr>
        <p:spPr/>
        <p:txBody>
          <a:bodyPr/>
          <a:lstStyle/>
          <a:p>
            <a:endParaRPr lang="tk-TM"/>
          </a:p>
        </p:txBody>
      </p:sp>
      <p:sp>
        <p:nvSpPr>
          <p:cNvPr id="6" name="Номер слайда 5"/>
          <p:cNvSpPr>
            <a:spLocks noGrp="1"/>
          </p:cNvSpPr>
          <p:nvPr>
            <p:ph type="sldNum" sz="quarter" idx="12"/>
          </p:nvPr>
        </p:nvSpPr>
        <p:spPr/>
        <p:txBody>
          <a:bodyPr/>
          <a:lstStyle/>
          <a:p>
            <a:fld id="{FEC6E634-470D-47BA-94C4-9B7539B2A55B}" type="slidenum">
              <a:rPr lang="tk-TM" smtClean="0"/>
              <a:t>‹#›</a:t>
            </a:fld>
            <a:endParaRPr lang="tk-TM"/>
          </a:p>
        </p:txBody>
      </p:sp>
    </p:spTree>
    <p:extLst>
      <p:ext uri="{BB962C8B-B14F-4D97-AF65-F5344CB8AC3E}">
        <p14:creationId xmlns:p14="http://schemas.microsoft.com/office/powerpoint/2010/main" val="3519395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3FD8B44-53BD-43AA-B5A2-B8558D43282A}" type="datetimeFigureOut">
              <a:rPr lang="tk-TM" smtClean="0"/>
              <a:t>27.11.20 ý.</a:t>
            </a:fld>
            <a:endParaRPr lang="tk-TM"/>
          </a:p>
        </p:txBody>
      </p:sp>
      <p:sp>
        <p:nvSpPr>
          <p:cNvPr id="5" name="Footer Placeholder 4"/>
          <p:cNvSpPr>
            <a:spLocks noGrp="1"/>
          </p:cNvSpPr>
          <p:nvPr>
            <p:ph type="ftr" sz="quarter" idx="11"/>
          </p:nvPr>
        </p:nvSpPr>
        <p:spPr/>
        <p:txBody>
          <a:bodyPr/>
          <a:lstStyle/>
          <a:p>
            <a:endParaRPr lang="tk-TM"/>
          </a:p>
        </p:txBody>
      </p:sp>
      <p:sp>
        <p:nvSpPr>
          <p:cNvPr id="6" name="Slide Number Placeholder 5"/>
          <p:cNvSpPr>
            <a:spLocks noGrp="1"/>
          </p:cNvSpPr>
          <p:nvPr>
            <p:ph type="sldNum" sz="quarter" idx="12"/>
          </p:nvPr>
        </p:nvSpPr>
        <p:spPr/>
        <p:txBody>
          <a:bodyPr/>
          <a:lstStyle/>
          <a:p>
            <a:fld id="{FEC6E634-470D-47BA-94C4-9B7539B2A55B}" type="slidenum">
              <a:rPr lang="tk-TM" smtClean="0"/>
              <a:t>‹#›</a:t>
            </a:fld>
            <a:endParaRPr lang="tk-TM"/>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8671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63FD8B44-53BD-43AA-B5A2-B8558D43282A}" type="datetimeFigureOut">
              <a:rPr lang="tk-TM" smtClean="0"/>
              <a:t>27.11.20 ý.</a:t>
            </a:fld>
            <a:endParaRPr lang="tk-TM"/>
          </a:p>
        </p:txBody>
      </p:sp>
      <p:sp>
        <p:nvSpPr>
          <p:cNvPr id="6" name="Footer Placeholder 5"/>
          <p:cNvSpPr>
            <a:spLocks noGrp="1"/>
          </p:cNvSpPr>
          <p:nvPr>
            <p:ph type="ftr" sz="quarter" idx="11"/>
          </p:nvPr>
        </p:nvSpPr>
        <p:spPr/>
        <p:txBody>
          <a:bodyPr/>
          <a:lstStyle/>
          <a:p>
            <a:endParaRPr lang="tk-TM"/>
          </a:p>
        </p:txBody>
      </p:sp>
      <p:sp>
        <p:nvSpPr>
          <p:cNvPr id="7" name="Slide Number Placeholder 6"/>
          <p:cNvSpPr>
            <a:spLocks noGrp="1"/>
          </p:cNvSpPr>
          <p:nvPr>
            <p:ph type="sldNum" sz="quarter" idx="12"/>
          </p:nvPr>
        </p:nvSpPr>
        <p:spPr/>
        <p:txBody>
          <a:bodyPr/>
          <a:lstStyle/>
          <a:p>
            <a:fld id="{FEC6E634-470D-47BA-94C4-9B7539B2A55B}" type="slidenum">
              <a:rPr lang="tk-TM" smtClean="0"/>
              <a:t>‹#›</a:t>
            </a:fld>
            <a:endParaRPr lang="tk-TM"/>
          </a:p>
        </p:txBody>
      </p:sp>
    </p:spTree>
    <p:extLst>
      <p:ext uri="{BB962C8B-B14F-4D97-AF65-F5344CB8AC3E}">
        <p14:creationId xmlns:p14="http://schemas.microsoft.com/office/powerpoint/2010/main" val="1414000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3FD8B44-53BD-43AA-B5A2-B8558D43282A}" type="datetimeFigureOut">
              <a:rPr lang="tk-TM" smtClean="0"/>
              <a:t>27.11.20 ý.</a:t>
            </a:fld>
            <a:endParaRPr lang="tk-TM"/>
          </a:p>
        </p:txBody>
      </p:sp>
      <p:sp>
        <p:nvSpPr>
          <p:cNvPr id="8" name="Footer Placeholder 7"/>
          <p:cNvSpPr>
            <a:spLocks noGrp="1"/>
          </p:cNvSpPr>
          <p:nvPr>
            <p:ph type="ftr" sz="quarter" idx="11"/>
          </p:nvPr>
        </p:nvSpPr>
        <p:spPr/>
        <p:txBody>
          <a:bodyPr/>
          <a:lstStyle/>
          <a:p>
            <a:endParaRPr lang="tk-TM"/>
          </a:p>
        </p:txBody>
      </p:sp>
      <p:sp>
        <p:nvSpPr>
          <p:cNvPr id="9" name="Slide Number Placeholder 8"/>
          <p:cNvSpPr>
            <a:spLocks noGrp="1"/>
          </p:cNvSpPr>
          <p:nvPr>
            <p:ph type="sldNum" sz="quarter" idx="12"/>
          </p:nvPr>
        </p:nvSpPr>
        <p:spPr/>
        <p:txBody>
          <a:bodyPr/>
          <a:lstStyle/>
          <a:p>
            <a:fld id="{FEC6E634-470D-47BA-94C4-9B7539B2A55B}" type="slidenum">
              <a:rPr lang="tk-TM" smtClean="0"/>
              <a:t>‹#›</a:t>
            </a:fld>
            <a:endParaRPr lang="tk-TM"/>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4712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63FD8B44-53BD-43AA-B5A2-B8558D43282A}" type="datetimeFigureOut">
              <a:rPr lang="tk-TM" smtClean="0"/>
              <a:t>27.11.20 ý.</a:t>
            </a:fld>
            <a:endParaRPr lang="tk-TM"/>
          </a:p>
        </p:txBody>
      </p:sp>
      <p:sp>
        <p:nvSpPr>
          <p:cNvPr id="4" name="Footer Placeholder 3"/>
          <p:cNvSpPr>
            <a:spLocks noGrp="1"/>
          </p:cNvSpPr>
          <p:nvPr>
            <p:ph type="ftr" sz="quarter" idx="11"/>
          </p:nvPr>
        </p:nvSpPr>
        <p:spPr/>
        <p:txBody>
          <a:bodyPr/>
          <a:lstStyle/>
          <a:p>
            <a:endParaRPr lang="tk-TM"/>
          </a:p>
        </p:txBody>
      </p:sp>
      <p:sp>
        <p:nvSpPr>
          <p:cNvPr id="5" name="Slide Number Placeholder 4"/>
          <p:cNvSpPr>
            <a:spLocks noGrp="1"/>
          </p:cNvSpPr>
          <p:nvPr>
            <p:ph type="sldNum" sz="quarter" idx="12"/>
          </p:nvPr>
        </p:nvSpPr>
        <p:spPr/>
        <p:txBody>
          <a:bodyPr/>
          <a:lstStyle/>
          <a:p>
            <a:fld id="{FEC6E634-470D-47BA-94C4-9B7539B2A55B}" type="slidenum">
              <a:rPr lang="tk-TM" smtClean="0"/>
              <a:t>‹#›</a:t>
            </a:fld>
            <a:endParaRPr lang="tk-TM"/>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9314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FD8B44-53BD-43AA-B5A2-B8558D43282A}" type="datetimeFigureOut">
              <a:rPr lang="tk-TM" smtClean="0"/>
              <a:t>27.11.20 ý.</a:t>
            </a:fld>
            <a:endParaRPr lang="tk-TM"/>
          </a:p>
        </p:txBody>
      </p:sp>
      <p:sp>
        <p:nvSpPr>
          <p:cNvPr id="3" name="Footer Placeholder 2"/>
          <p:cNvSpPr>
            <a:spLocks noGrp="1"/>
          </p:cNvSpPr>
          <p:nvPr>
            <p:ph type="ftr" sz="quarter" idx="11"/>
          </p:nvPr>
        </p:nvSpPr>
        <p:spPr/>
        <p:txBody>
          <a:bodyPr/>
          <a:lstStyle/>
          <a:p>
            <a:endParaRPr lang="tk-TM"/>
          </a:p>
        </p:txBody>
      </p:sp>
      <p:sp>
        <p:nvSpPr>
          <p:cNvPr id="4" name="Slide Number Placeholder 3"/>
          <p:cNvSpPr>
            <a:spLocks noGrp="1"/>
          </p:cNvSpPr>
          <p:nvPr>
            <p:ph type="sldNum" sz="quarter" idx="12"/>
          </p:nvPr>
        </p:nvSpPr>
        <p:spPr/>
        <p:txBody>
          <a:bodyPr/>
          <a:lstStyle/>
          <a:p>
            <a:fld id="{FEC6E634-470D-47BA-94C4-9B7539B2A55B}" type="slidenum">
              <a:rPr lang="tk-TM" smtClean="0"/>
              <a:t>‹#›</a:t>
            </a:fld>
            <a:endParaRPr lang="tk-TM"/>
          </a:p>
        </p:txBody>
      </p:sp>
    </p:spTree>
    <p:extLst>
      <p:ext uri="{BB962C8B-B14F-4D97-AF65-F5344CB8AC3E}">
        <p14:creationId xmlns:p14="http://schemas.microsoft.com/office/powerpoint/2010/main" val="3625619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3FD8B44-53BD-43AA-B5A2-B8558D43282A}" type="datetimeFigureOut">
              <a:rPr lang="tk-TM" smtClean="0"/>
              <a:t>27.11.20 ý.</a:t>
            </a:fld>
            <a:endParaRPr lang="tk-TM"/>
          </a:p>
        </p:txBody>
      </p:sp>
      <p:sp>
        <p:nvSpPr>
          <p:cNvPr id="6" name="Footer Placeholder 5"/>
          <p:cNvSpPr>
            <a:spLocks noGrp="1"/>
          </p:cNvSpPr>
          <p:nvPr>
            <p:ph type="ftr" sz="quarter" idx="11"/>
          </p:nvPr>
        </p:nvSpPr>
        <p:spPr/>
        <p:txBody>
          <a:bodyPr/>
          <a:lstStyle/>
          <a:p>
            <a:endParaRPr lang="tk-TM"/>
          </a:p>
        </p:txBody>
      </p:sp>
      <p:sp>
        <p:nvSpPr>
          <p:cNvPr id="7" name="Slide Number Placeholder 6"/>
          <p:cNvSpPr>
            <a:spLocks noGrp="1"/>
          </p:cNvSpPr>
          <p:nvPr>
            <p:ph type="sldNum" sz="quarter" idx="12"/>
          </p:nvPr>
        </p:nvSpPr>
        <p:spPr/>
        <p:txBody>
          <a:bodyPr/>
          <a:lstStyle/>
          <a:p>
            <a:fld id="{FEC6E634-470D-47BA-94C4-9B7539B2A55B}" type="slidenum">
              <a:rPr lang="tk-TM" smtClean="0"/>
              <a:t>‹#›</a:t>
            </a:fld>
            <a:endParaRPr lang="tk-TM"/>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2521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3FD8B44-53BD-43AA-B5A2-B8558D43282A}" type="datetimeFigureOut">
              <a:rPr lang="tk-TM" smtClean="0"/>
              <a:t>27.11.20 ý.</a:t>
            </a:fld>
            <a:endParaRPr lang="tk-TM"/>
          </a:p>
        </p:txBody>
      </p:sp>
      <p:sp>
        <p:nvSpPr>
          <p:cNvPr id="6" name="Footer Placeholder 5"/>
          <p:cNvSpPr>
            <a:spLocks noGrp="1"/>
          </p:cNvSpPr>
          <p:nvPr>
            <p:ph type="ftr" sz="quarter" idx="11"/>
          </p:nvPr>
        </p:nvSpPr>
        <p:spPr/>
        <p:txBody>
          <a:bodyPr/>
          <a:lstStyle/>
          <a:p>
            <a:endParaRPr lang="tk-TM"/>
          </a:p>
        </p:txBody>
      </p:sp>
      <p:sp>
        <p:nvSpPr>
          <p:cNvPr id="7" name="Slide Number Placeholder 6"/>
          <p:cNvSpPr>
            <a:spLocks noGrp="1"/>
          </p:cNvSpPr>
          <p:nvPr>
            <p:ph type="sldNum" sz="quarter" idx="12"/>
          </p:nvPr>
        </p:nvSpPr>
        <p:spPr/>
        <p:txBody>
          <a:bodyPr/>
          <a:lstStyle/>
          <a:p>
            <a:fld id="{FEC6E634-470D-47BA-94C4-9B7539B2A55B}" type="slidenum">
              <a:rPr lang="tk-TM" smtClean="0"/>
              <a:t>‹#›</a:t>
            </a:fld>
            <a:endParaRPr lang="tk-TM"/>
          </a:p>
        </p:txBody>
      </p:sp>
    </p:spTree>
    <p:extLst>
      <p:ext uri="{BB962C8B-B14F-4D97-AF65-F5344CB8AC3E}">
        <p14:creationId xmlns:p14="http://schemas.microsoft.com/office/powerpoint/2010/main" val="1710278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3FD8B44-53BD-43AA-B5A2-B8558D43282A}" type="datetimeFigureOut">
              <a:rPr lang="tk-TM" smtClean="0"/>
              <a:t>27.11.20 ý.</a:t>
            </a:fld>
            <a:endParaRPr lang="tk-TM"/>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k-TM"/>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EC6E634-470D-47BA-94C4-9B7539B2A55B}" type="slidenum">
              <a:rPr lang="tk-TM" smtClean="0"/>
              <a:t>‹#›</a:t>
            </a:fld>
            <a:endParaRPr lang="tk-TM"/>
          </a:p>
        </p:txBody>
      </p:sp>
    </p:spTree>
    <p:extLst>
      <p:ext uri="{BB962C8B-B14F-4D97-AF65-F5344CB8AC3E}">
        <p14:creationId xmlns:p14="http://schemas.microsoft.com/office/powerpoint/2010/main" val="101664919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tk-TM"/>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tk-TM"/>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FD8B44-53BD-43AA-B5A2-B8558D43282A}" type="datetimeFigureOut">
              <a:rPr lang="tk-TM" smtClean="0"/>
              <a:t>27.11.20 ý.</a:t>
            </a:fld>
            <a:endParaRPr lang="tk-TM"/>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k-TM"/>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C6E634-470D-47BA-94C4-9B7539B2A55B}" type="slidenum">
              <a:rPr lang="tk-TM" smtClean="0"/>
              <a:t>‹#›</a:t>
            </a:fld>
            <a:endParaRPr lang="tk-TM"/>
          </a:p>
        </p:txBody>
      </p:sp>
    </p:spTree>
    <p:extLst>
      <p:ext uri="{BB962C8B-B14F-4D97-AF65-F5344CB8AC3E}">
        <p14:creationId xmlns:p14="http://schemas.microsoft.com/office/powerpoint/2010/main" val="373369687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k-TM"/>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358188" y="577516"/>
            <a:ext cx="7491665" cy="2229853"/>
          </a:xfrm>
        </p:spPr>
        <p:txBody>
          <a:bodyPr>
            <a:normAutofit/>
          </a:bodyPr>
          <a:lstStyle/>
          <a:p>
            <a:r>
              <a:rPr lang="tk-TM" sz="3200" b="1" dirty="0">
                <a:latin typeface="Times New Roman" panose="02020603050405020304" pitchFamily="18" charset="0"/>
                <a:cs typeface="Times New Roman" panose="02020603050405020304" pitchFamily="18" charset="0"/>
              </a:rPr>
              <a:t>Ulgamlaýyň golaýlama tarapyndan kynçylygyň suratlandyrylyşy</a:t>
            </a:r>
            <a:endParaRPr lang="tk-TM" sz="32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513347" y="2807369"/>
            <a:ext cx="11181348" cy="481264"/>
          </a:xfrm>
        </p:spPr>
        <p:txBody>
          <a:bodyPr>
            <a:noAutofit/>
          </a:bodyPr>
          <a:lstStyle/>
          <a:p>
            <a:r>
              <a:rPr lang="tk-TM"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Meýilnama</a:t>
            </a:r>
            <a:r>
              <a:rPr lang="en-US" b="1" dirty="0">
                <a:latin typeface="Times New Roman" panose="02020603050405020304" pitchFamily="18" charset="0"/>
                <a:cs typeface="Times New Roman" panose="02020603050405020304" pitchFamily="18" charset="0"/>
              </a:rPr>
              <a:t>:</a:t>
            </a:r>
            <a:endParaRPr lang="tk-TM" dirty="0">
              <a:latin typeface="Times New Roman" panose="02020603050405020304" pitchFamily="18" charset="0"/>
              <a:cs typeface="Times New Roman" panose="02020603050405020304" pitchFamily="18" charset="0"/>
            </a:endParaRPr>
          </a:p>
          <a:p>
            <a:pPr algn="l"/>
            <a:r>
              <a:rPr lang="en-US" b="1" dirty="0">
                <a:latin typeface="Times New Roman" panose="02020603050405020304" pitchFamily="18" charset="0"/>
                <a:cs typeface="Times New Roman" panose="02020603050405020304" pitchFamily="18" charset="0"/>
              </a:rPr>
              <a:t> </a:t>
            </a:r>
            <a:endParaRPr lang="tk-TM"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3056021" y="3561349"/>
            <a:ext cx="6096000" cy="1754326"/>
          </a:xfrm>
          <a:prstGeom prst="rect">
            <a:avLst/>
          </a:prstGeom>
        </p:spPr>
        <p:txBody>
          <a:bodyPr>
            <a:spAutoFit/>
          </a:bodyPr>
          <a:lstStyle/>
          <a:p>
            <a:pPr marL="457200" lvl="0" indent="-457200">
              <a:buFont typeface="+mj-lt"/>
              <a:buAutoNum type="arabicPeriod"/>
            </a:pPr>
            <a:r>
              <a:rPr lang="tk-TM" b="1" dirty="0" smtClean="0">
                <a:latin typeface="Times New Roman" panose="02020603050405020304" pitchFamily="18" charset="0"/>
                <a:cs typeface="Times New Roman" panose="02020603050405020304" pitchFamily="18" charset="0"/>
              </a:rPr>
              <a:t>Matematika analizi talap edýän elektrik üpjünçiligiň esasy soraglary.</a:t>
            </a:r>
            <a:endParaRPr lang="tk-TM" dirty="0" smtClean="0">
              <a:latin typeface="Times New Roman" panose="02020603050405020304" pitchFamily="18" charset="0"/>
              <a:cs typeface="Times New Roman" panose="02020603050405020304" pitchFamily="18" charset="0"/>
            </a:endParaRPr>
          </a:p>
          <a:p>
            <a:pPr marL="457200" lvl="0" indent="-457200">
              <a:buFont typeface="+mj-lt"/>
              <a:buAutoNum type="arabicPeriod"/>
            </a:pPr>
            <a:r>
              <a:rPr lang="tk-TM" b="1" dirty="0" smtClean="0">
                <a:latin typeface="Times New Roman" panose="02020603050405020304" pitchFamily="18" charset="0"/>
                <a:cs typeface="Times New Roman" panose="02020603050405020304" pitchFamily="18" charset="0"/>
              </a:rPr>
              <a:t>Geljekde elektrik ulgamy aşaky düzgün-derejelere böleris.</a:t>
            </a:r>
            <a:endParaRPr lang="tk-TM" dirty="0" smtClean="0">
              <a:latin typeface="Times New Roman" panose="02020603050405020304" pitchFamily="18" charset="0"/>
              <a:cs typeface="Times New Roman" panose="02020603050405020304" pitchFamily="18" charset="0"/>
            </a:endParaRPr>
          </a:p>
          <a:p>
            <a:pPr marL="457200" indent="-457200">
              <a:buFont typeface="+mj-lt"/>
              <a:buAutoNum type="arabicPeriod"/>
            </a:pPr>
            <a:r>
              <a:rPr lang="tk-TM" b="1" dirty="0" smtClean="0">
                <a:latin typeface="Times New Roman" panose="02020603050405020304" pitchFamily="18" charset="0"/>
                <a:cs typeface="Times New Roman" panose="02020603050405020304" pitchFamily="18" charset="0"/>
              </a:rPr>
              <a:t>Senagat kärhanalarynyň elektrik üpjünçilik ulgamlarynyň optimallaşdyrmasy</a:t>
            </a:r>
            <a:endParaRPr lang="tk-TM"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1516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02104" y="1074822"/>
            <a:ext cx="10780295" cy="4832541"/>
          </a:xfrm>
          <a:prstGeom prst="rect">
            <a:avLst/>
          </a:prstGeom>
        </p:spPr>
        <p:txBody>
          <a:bodyPr wrap="square">
            <a:spAutoFit/>
          </a:bodyPr>
          <a:lstStyle/>
          <a:p>
            <a:pPr marL="6350" marR="39370" indent="-6350" algn="ctr">
              <a:lnSpc>
                <a:spcPct val="103000"/>
              </a:lnSpc>
              <a:spcAft>
                <a:spcPts val="0"/>
              </a:spcAft>
            </a:pPr>
            <a:r>
              <a:rPr lang="tk-TM" sz="3000" b="1" dirty="0">
                <a:solidFill>
                  <a:srgbClr val="000000"/>
                </a:solidFill>
                <a:latin typeface="Times New Roman" panose="02020603050405020304" pitchFamily="18" charset="0"/>
                <a:ea typeface="SimSun" panose="02010600030101010101" pitchFamily="2" charset="-122"/>
              </a:rPr>
              <a:t>Ulgamlaýyň golaýlama tarapyndan kynçylygyň suratlandyrylyşy</a:t>
            </a:r>
            <a:endParaRPr lang="tk-TM" sz="3000" dirty="0" smtClean="0">
              <a:solidFill>
                <a:srgbClr val="000000"/>
              </a:solidFill>
              <a:effectLst/>
              <a:latin typeface="Times New Roman" panose="02020603050405020304" pitchFamily="18" charset="0"/>
              <a:ea typeface="Times New Roman" panose="02020603050405020304" pitchFamily="18" charset="0"/>
            </a:endParaRPr>
          </a:p>
          <a:p>
            <a:pPr marL="6350" marR="39370" indent="-6350">
              <a:lnSpc>
                <a:spcPct val="103000"/>
              </a:lnSpc>
            </a:pPr>
            <a:r>
              <a:rPr lang="tk-TM" sz="3000" dirty="0">
                <a:solidFill>
                  <a:srgbClr val="000000"/>
                </a:solidFill>
                <a:latin typeface="Times New Roman" panose="02020603050405020304" pitchFamily="18" charset="0"/>
                <a:ea typeface="SimSun" panose="02010600030101010101" pitchFamily="2" charset="-122"/>
              </a:rPr>
              <a:t>	</a:t>
            </a:r>
            <a:r>
              <a:rPr lang="tk-TM" sz="3000" dirty="0" smtClean="0">
                <a:solidFill>
                  <a:srgbClr val="000000"/>
                </a:solidFill>
                <a:latin typeface="Times New Roman" panose="02020603050405020304" pitchFamily="18" charset="0"/>
                <a:ea typeface="SimSun" panose="02010600030101010101" pitchFamily="2" charset="-122"/>
              </a:rPr>
              <a:t>	Energoresurslaryň </a:t>
            </a:r>
            <a:r>
              <a:rPr lang="tk-TM" sz="3000" dirty="0">
                <a:solidFill>
                  <a:srgbClr val="000000"/>
                </a:solidFill>
                <a:latin typeface="Times New Roman" panose="02020603050405020304" pitchFamily="18" charset="0"/>
                <a:ea typeface="SimSun" panose="02010600030101010101" pitchFamily="2" charset="-122"/>
              </a:rPr>
              <a:t>ähli görnüşlerini maksimal tygşytlamak we senagat önümleriniň hilini ýokarlandyrmak – bular biziň ýurdumyzdaky iki iň aktual goragdyr. </a:t>
            </a:r>
            <a:r>
              <a:rPr lang="tk-TM" sz="3000" dirty="0" smtClean="0">
                <a:solidFill>
                  <a:srgbClr val="000000"/>
                </a:solidFill>
                <a:latin typeface="Times New Roman" panose="02020603050405020304" pitchFamily="18" charset="0"/>
                <a:ea typeface="SimSun" panose="02010600030101010101" pitchFamily="2" charset="-122"/>
              </a:rPr>
              <a:t> Elektroenergetika  ulgamynda </a:t>
            </a:r>
            <a:r>
              <a:rPr lang="tk-TM" sz="3000" dirty="0">
                <a:solidFill>
                  <a:srgbClr val="000000"/>
                </a:solidFill>
                <a:latin typeface="Times New Roman" panose="02020603050405020304" pitchFamily="18" charset="0"/>
                <a:ea typeface="SimSun" panose="02010600030101010101" pitchFamily="2" charset="-122"/>
              </a:rPr>
              <a:t>olar elektrik energiýanyň </a:t>
            </a:r>
            <a:r>
              <a:rPr lang="tk-TM" sz="3000" dirty="0" smtClean="0">
                <a:solidFill>
                  <a:srgbClr val="000000"/>
                </a:solidFill>
                <a:latin typeface="Times New Roman" panose="02020603050405020304" pitchFamily="18" charset="0"/>
                <a:ea typeface="SimSun" panose="02010600030101010101" pitchFamily="2" charset="-122"/>
              </a:rPr>
              <a:t>we kuwwatyň </a:t>
            </a:r>
            <a:r>
              <a:rPr lang="tk-TM" sz="3000" dirty="0">
                <a:solidFill>
                  <a:srgbClr val="000000"/>
                </a:solidFill>
                <a:latin typeface="Times New Roman" panose="02020603050405020304" pitchFamily="18" charset="0"/>
                <a:ea typeface="SimSun" panose="02010600030101010101" pitchFamily="2" charset="-122"/>
              </a:rPr>
              <a:t>ýitgilerini peseltmeklige we olaryň ulanyş nokatlarda hiliniň ýokarlandyrylmagyna gönükdirilendir.</a:t>
            </a:r>
            <a:endParaRPr lang="tk-TM" sz="3000" dirty="0" smtClean="0">
              <a:solidFill>
                <a:srgbClr val="000000"/>
              </a:solidFill>
              <a:effectLst/>
              <a:latin typeface="Times New Roman" panose="02020603050405020304" pitchFamily="18" charset="0"/>
              <a:ea typeface="Times New Roman" panose="02020603050405020304" pitchFamily="18" charset="0"/>
            </a:endParaRPr>
          </a:p>
          <a:p>
            <a:pPr marL="6350" marR="39370" indent="-6350">
              <a:lnSpc>
                <a:spcPct val="103000"/>
              </a:lnSpc>
            </a:pPr>
            <a:r>
              <a:rPr lang="tk-TM" sz="3000" dirty="0">
                <a:solidFill>
                  <a:srgbClr val="000000"/>
                </a:solidFill>
                <a:latin typeface="Times New Roman" panose="02020603050405020304" pitchFamily="18" charset="0"/>
                <a:ea typeface="SimSun" panose="02010600030101010101" pitchFamily="2" charset="-122"/>
              </a:rPr>
              <a:t>	</a:t>
            </a:r>
            <a:r>
              <a:rPr lang="tk-TM" sz="3000" dirty="0" smtClean="0">
                <a:solidFill>
                  <a:srgbClr val="000000"/>
                </a:solidFill>
                <a:latin typeface="Times New Roman" panose="02020603050405020304" pitchFamily="18" charset="0"/>
                <a:ea typeface="SimSun" panose="02010600030101010101" pitchFamily="2" charset="-122"/>
              </a:rPr>
              <a:t>	Elektrik </a:t>
            </a:r>
            <a:r>
              <a:rPr lang="tk-TM" sz="3000" dirty="0">
                <a:solidFill>
                  <a:srgbClr val="000000"/>
                </a:solidFill>
                <a:latin typeface="Times New Roman" panose="02020603050405020304" pitchFamily="18" charset="0"/>
                <a:ea typeface="SimSun" panose="02010600030101010101" pitchFamily="2" charset="-122"/>
              </a:rPr>
              <a:t>üpjünçilik ulgamlarynyň (EÜU) optimizleşdirme soraglaryny çözmek has tygşytly </a:t>
            </a:r>
            <a:r>
              <a:rPr lang="tk-TM" sz="3000" dirty="0" smtClean="0">
                <a:solidFill>
                  <a:srgbClr val="000000"/>
                </a:solidFill>
                <a:latin typeface="Times New Roman" panose="02020603050405020304" pitchFamily="18" charset="0"/>
                <a:ea typeface="SimSun" panose="02010600030101010101" pitchFamily="2" charset="-122"/>
              </a:rPr>
              <a:t>warianty </a:t>
            </a:r>
            <a:r>
              <a:rPr lang="tk-TM" sz="3000" dirty="0" smtClean="0">
                <a:latin typeface="Times New Roman" panose="02020603050405020304" pitchFamily="18" charset="0"/>
                <a:ea typeface="SimSun" panose="02010600030101010101" pitchFamily="2" charset="-122"/>
              </a:rPr>
              <a:t>saýlamagy </a:t>
            </a:r>
            <a:r>
              <a:rPr lang="tk-TM" sz="3000" dirty="0">
                <a:latin typeface="Times New Roman" panose="02020603050405020304" pitchFamily="18" charset="0"/>
                <a:ea typeface="SimSun" panose="02010600030101010101" pitchFamily="2" charset="-122"/>
              </a:rPr>
              <a:t>kömek edýän dürli matematika usullary ulanmakdan çözmek mümkin däldir. </a:t>
            </a:r>
            <a:endParaRPr lang="tk-TM" sz="3000" dirty="0"/>
          </a:p>
        </p:txBody>
      </p:sp>
    </p:spTree>
    <p:extLst>
      <p:ext uri="{BB962C8B-B14F-4D97-AF65-F5344CB8AC3E}">
        <p14:creationId xmlns:p14="http://schemas.microsoft.com/office/powerpoint/2010/main" val="2858587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66272" y="417095"/>
            <a:ext cx="10716127" cy="6036268"/>
          </a:xfrm>
          <a:prstGeom prst="rect">
            <a:avLst/>
          </a:prstGeom>
        </p:spPr>
        <p:txBody>
          <a:bodyPr wrap="square">
            <a:spAutoFit/>
          </a:bodyPr>
          <a:lstStyle/>
          <a:p>
            <a:pPr marL="6350" marR="39370" indent="-6350" algn="ctr">
              <a:lnSpc>
                <a:spcPct val="103000"/>
              </a:lnSpc>
            </a:pPr>
            <a:r>
              <a:rPr lang="tk-TM" sz="2500" dirty="0">
                <a:solidFill>
                  <a:srgbClr val="000000"/>
                </a:solidFill>
                <a:latin typeface="Times New Roman" panose="02020603050405020304" pitchFamily="18" charset="0"/>
                <a:ea typeface="SimSun" panose="02010600030101010101" pitchFamily="2" charset="-122"/>
              </a:rPr>
              <a:t>Matematika analizi talap edýän elektrik üpjünçiligiň esasy soraglary şulardyr :</a:t>
            </a:r>
            <a:endParaRPr lang="tk-TM" sz="2500" dirty="0" smtClean="0">
              <a:solidFill>
                <a:srgbClr val="000000"/>
              </a:solidFill>
              <a:effectLst/>
              <a:latin typeface="Times New Roman" panose="02020603050405020304" pitchFamily="18" charset="0"/>
              <a:ea typeface="Times New Roman" panose="02020603050405020304" pitchFamily="18" charset="0"/>
            </a:endParaRPr>
          </a:p>
          <a:p>
            <a:pPr marL="6350" marR="39370" indent="-6350">
              <a:lnSpc>
                <a:spcPct val="103000"/>
              </a:lnSpc>
            </a:pPr>
            <a:r>
              <a:rPr lang="tk-TM" sz="2500" dirty="0">
                <a:solidFill>
                  <a:srgbClr val="000000"/>
                </a:solidFill>
                <a:latin typeface="Times New Roman" panose="02020603050405020304" pitchFamily="18" charset="0"/>
                <a:ea typeface="SimSun" panose="02010600030101010101" pitchFamily="2" charset="-122"/>
              </a:rPr>
              <a:t>	</a:t>
            </a:r>
            <a:r>
              <a:rPr lang="tk-TM" sz="2500" dirty="0" smtClean="0">
                <a:solidFill>
                  <a:srgbClr val="000000"/>
                </a:solidFill>
                <a:latin typeface="Times New Roman" panose="02020603050405020304" pitchFamily="18" charset="0"/>
                <a:ea typeface="SimSun" panose="02010600030101010101" pitchFamily="2" charset="-122"/>
              </a:rPr>
              <a:t>	1</a:t>
            </a:r>
            <a:r>
              <a:rPr lang="tk-TM" sz="2500" dirty="0">
                <a:solidFill>
                  <a:srgbClr val="000000"/>
                </a:solidFill>
                <a:latin typeface="Times New Roman" panose="02020603050405020304" pitchFamily="18" charset="0"/>
                <a:ea typeface="SimSun" panose="02010600030101010101" pitchFamily="2" charset="-122"/>
              </a:rPr>
              <a:t>. Elektrik üpjünçilik ulgamynyň ähli elementleriniň transformatorlaryň kuwwaty we sany, kabelleriň, şinalaryň geçirijileriň kese-kesigi, tok geçiriji kompensirleýji gurluşlaryň, elektrik enjamlaryň rasional saýlawy.</a:t>
            </a:r>
            <a:endParaRPr lang="tk-TM" sz="2500" dirty="0" smtClean="0">
              <a:solidFill>
                <a:srgbClr val="000000"/>
              </a:solidFill>
              <a:effectLst/>
              <a:latin typeface="Times New Roman" panose="02020603050405020304" pitchFamily="18" charset="0"/>
              <a:ea typeface="Times New Roman" panose="02020603050405020304" pitchFamily="18" charset="0"/>
            </a:endParaRPr>
          </a:p>
          <a:p>
            <a:pPr marL="6350" marR="39370" indent="-6350">
              <a:lnSpc>
                <a:spcPct val="103000"/>
              </a:lnSpc>
            </a:pPr>
            <a:r>
              <a:rPr lang="tk-TM" sz="2500" dirty="0">
                <a:solidFill>
                  <a:srgbClr val="000000"/>
                </a:solidFill>
                <a:latin typeface="Times New Roman" panose="02020603050405020304" pitchFamily="18" charset="0"/>
                <a:ea typeface="SimSun" panose="02010600030101010101" pitchFamily="2" charset="-122"/>
              </a:rPr>
              <a:t>	</a:t>
            </a:r>
            <a:r>
              <a:rPr lang="tk-TM" sz="2500" dirty="0" smtClean="0">
                <a:solidFill>
                  <a:srgbClr val="000000"/>
                </a:solidFill>
                <a:latin typeface="Times New Roman" panose="02020603050405020304" pitchFamily="18" charset="0"/>
                <a:ea typeface="SimSun" panose="02010600030101010101" pitchFamily="2" charset="-122"/>
              </a:rPr>
              <a:t>	2</a:t>
            </a:r>
            <a:r>
              <a:rPr lang="tk-TM" sz="2500" dirty="0">
                <a:solidFill>
                  <a:srgbClr val="000000"/>
                </a:solidFill>
                <a:latin typeface="Times New Roman" panose="02020603050405020304" pitchFamily="18" charset="0"/>
                <a:ea typeface="SimSun" panose="02010600030101010101" pitchFamily="2" charset="-122"/>
              </a:rPr>
              <a:t>. Senagat kärhanalarynyň içki we daşky elektrik üpjünçilik ulgamlarynyň (EÜU) naprýeženiýesiniň rasional saýlawy, naprýeženiýeni sazlamak soraglary.</a:t>
            </a:r>
            <a:endParaRPr lang="tk-TM" sz="2500" dirty="0" smtClean="0">
              <a:solidFill>
                <a:srgbClr val="000000"/>
              </a:solidFill>
              <a:effectLst/>
              <a:latin typeface="Times New Roman" panose="02020603050405020304" pitchFamily="18" charset="0"/>
              <a:ea typeface="Times New Roman" panose="02020603050405020304" pitchFamily="18" charset="0"/>
            </a:endParaRPr>
          </a:p>
          <a:p>
            <a:pPr marL="6350" marR="39370" indent="-6350">
              <a:lnSpc>
                <a:spcPct val="103000"/>
              </a:lnSpc>
            </a:pPr>
            <a:r>
              <a:rPr lang="tk-TM" sz="2500" dirty="0">
                <a:solidFill>
                  <a:srgbClr val="000000"/>
                </a:solidFill>
                <a:latin typeface="Times New Roman" panose="02020603050405020304" pitchFamily="18" charset="0"/>
                <a:ea typeface="SimSun" panose="02010600030101010101" pitchFamily="2" charset="-122"/>
              </a:rPr>
              <a:t>	</a:t>
            </a:r>
            <a:r>
              <a:rPr lang="tk-TM" sz="2500" dirty="0" smtClean="0">
                <a:solidFill>
                  <a:srgbClr val="000000"/>
                </a:solidFill>
                <a:latin typeface="Times New Roman" panose="02020603050405020304" pitchFamily="18" charset="0"/>
                <a:ea typeface="SimSun" panose="02010600030101010101" pitchFamily="2" charset="-122"/>
              </a:rPr>
              <a:t>	3</a:t>
            </a:r>
            <a:r>
              <a:rPr lang="tk-TM" sz="2500" dirty="0">
                <a:solidFill>
                  <a:srgbClr val="000000"/>
                </a:solidFill>
                <a:latin typeface="Times New Roman" panose="02020603050405020304" pitchFamily="18" charset="0"/>
                <a:ea typeface="SimSun" panose="02010600030101010101" pitchFamily="2" charset="-122"/>
              </a:rPr>
              <a:t>. Senagat kärhanalarynyň elektrik ýükleriniň esasy görkezijilerini kesgitlemek.</a:t>
            </a:r>
            <a:endParaRPr lang="tk-TM" sz="2500" dirty="0" smtClean="0">
              <a:solidFill>
                <a:srgbClr val="000000"/>
              </a:solidFill>
              <a:effectLst/>
              <a:latin typeface="Times New Roman" panose="02020603050405020304" pitchFamily="18" charset="0"/>
              <a:ea typeface="Times New Roman" panose="02020603050405020304" pitchFamily="18" charset="0"/>
            </a:endParaRPr>
          </a:p>
          <a:p>
            <a:pPr marL="6350" marR="39370" indent="-6350">
              <a:lnSpc>
                <a:spcPct val="103000"/>
              </a:lnSpc>
            </a:pPr>
            <a:r>
              <a:rPr lang="tk-TM" sz="2500" dirty="0">
                <a:solidFill>
                  <a:srgbClr val="000000"/>
                </a:solidFill>
                <a:latin typeface="Times New Roman" panose="02020603050405020304" pitchFamily="18" charset="0"/>
                <a:ea typeface="SimSun" panose="02010600030101010101" pitchFamily="2" charset="-122"/>
              </a:rPr>
              <a:t>	</a:t>
            </a:r>
            <a:r>
              <a:rPr lang="tk-TM" sz="2500" dirty="0" smtClean="0">
                <a:solidFill>
                  <a:srgbClr val="000000"/>
                </a:solidFill>
                <a:latin typeface="Times New Roman" panose="02020603050405020304" pitchFamily="18" charset="0"/>
                <a:ea typeface="SimSun" panose="02010600030101010101" pitchFamily="2" charset="-122"/>
              </a:rPr>
              <a:t>	4</a:t>
            </a:r>
            <a:r>
              <a:rPr lang="tk-TM" sz="2500" dirty="0">
                <a:solidFill>
                  <a:srgbClr val="000000"/>
                </a:solidFill>
                <a:latin typeface="Times New Roman" panose="02020603050405020304" pitchFamily="18" charset="0"/>
                <a:ea typeface="SimSun" panose="02010600030101010101" pitchFamily="2" charset="-122"/>
              </a:rPr>
              <a:t>. Senagat kärhananyň meýdançasynda kompensirleýji gurluşlaryň rasional ýerleşdirilişini tapmak.</a:t>
            </a:r>
            <a:endParaRPr lang="tk-TM" sz="2500" dirty="0" smtClean="0">
              <a:solidFill>
                <a:srgbClr val="000000"/>
              </a:solidFill>
              <a:effectLst/>
              <a:latin typeface="Times New Roman" panose="02020603050405020304" pitchFamily="18" charset="0"/>
              <a:ea typeface="Times New Roman" panose="02020603050405020304" pitchFamily="18" charset="0"/>
            </a:endParaRPr>
          </a:p>
          <a:p>
            <a:pPr marL="6350" marR="39370" indent="-6350">
              <a:lnSpc>
                <a:spcPct val="103000"/>
              </a:lnSpc>
            </a:pPr>
            <a:r>
              <a:rPr lang="tk-TM" sz="2500" dirty="0">
                <a:solidFill>
                  <a:srgbClr val="000000"/>
                </a:solidFill>
                <a:latin typeface="Times New Roman" panose="02020603050405020304" pitchFamily="18" charset="0"/>
                <a:ea typeface="SimSun" panose="02010600030101010101" pitchFamily="2" charset="-122"/>
              </a:rPr>
              <a:t>	</a:t>
            </a:r>
            <a:r>
              <a:rPr lang="tk-TM" sz="2500" dirty="0" smtClean="0">
                <a:solidFill>
                  <a:srgbClr val="000000"/>
                </a:solidFill>
                <a:latin typeface="Times New Roman" panose="02020603050405020304" pitchFamily="18" charset="0"/>
                <a:ea typeface="SimSun" panose="02010600030101010101" pitchFamily="2" charset="-122"/>
              </a:rPr>
              <a:t>	5</a:t>
            </a:r>
            <a:r>
              <a:rPr lang="tk-TM" sz="2500" dirty="0">
                <a:solidFill>
                  <a:srgbClr val="000000"/>
                </a:solidFill>
                <a:latin typeface="Times New Roman" panose="02020603050405020304" pitchFamily="18" charset="0"/>
                <a:ea typeface="SimSun" panose="02010600030101010101" pitchFamily="2" charset="-122"/>
              </a:rPr>
              <a:t>. Senagat kärhanalarynyň elektrik üpjünçiliginiň (SKEÜ) ynamlylygyny göz öňünde tutup apparaturanyň we iýmitlendiriş çyzgylaryny saýlamak.</a:t>
            </a:r>
            <a:endParaRPr lang="tk-TM" sz="2500" dirty="0" smtClean="0">
              <a:solidFill>
                <a:srgbClr val="000000"/>
              </a:solidFill>
              <a:effectLst/>
              <a:latin typeface="Times New Roman" panose="02020603050405020304" pitchFamily="18" charset="0"/>
              <a:ea typeface="Times New Roman" panose="02020603050405020304" pitchFamily="18" charset="0"/>
            </a:endParaRPr>
          </a:p>
          <a:p>
            <a:pPr marL="6350" marR="39370" indent="-6350">
              <a:lnSpc>
                <a:spcPct val="103000"/>
              </a:lnSpc>
            </a:pPr>
            <a:r>
              <a:rPr lang="tk-TM" sz="2500" dirty="0">
                <a:solidFill>
                  <a:srgbClr val="000000"/>
                </a:solidFill>
                <a:latin typeface="Times New Roman" panose="02020603050405020304" pitchFamily="18" charset="0"/>
                <a:ea typeface="SimSun" panose="02010600030101010101" pitchFamily="2" charset="-122"/>
              </a:rPr>
              <a:t>	</a:t>
            </a:r>
            <a:r>
              <a:rPr lang="tk-TM" sz="2500" dirty="0" smtClean="0">
                <a:solidFill>
                  <a:srgbClr val="000000"/>
                </a:solidFill>
                <a:latin typeface="Times New Roman" panose="02020603050405020304" pitchFamily="18" charset="0"/>
                <a:ea typeface="SimSun" panose="02010600030101010101" pitchFamily="2" charset="-122"/>
              </a:rPr>
              <a:t>	6</a:t>
            </a:r>
            <a:r>
              <a:rPr lang="tk-TM" sz="2500" dirty="0">
                <a:solidFill>
                  <a:srgbClr val="000000"/>
                </a:solidFill>
                <a:latin typeface="Times New Roman" panose="02020603050405020304" pitchFamily="18" charset="0"/>
                <a:ea typeface="SimSun" panose="02010600030101010101" pitchFamily="2" charset="-122"/>
              </a:rPr>
              <a:t>. Naprýeženiýeniň (elektrik energiýanyň) hiliniň soraglary.</a:t>
            </a:r>
            <a:endParaRPr lang="tk-TM" sz="2500" dirty="0" smtClean="0">
              <a:solidFill>
                <a:srgbClr val="000000"/>
              </a:solidFill>
              <a:effectLst/>
              <a:latin typeface="Times New Roman" panose="02020603050405020304" pitchFamily="18" charset="0"/>
              <a:ea typeface="Times New Roman" panose="02020603050405020304" pitchFamily="18" charset="0"/>
            </a:endParaRPr>
          </a:p>
          <a:p>
            <a:pPr marL="6350" marR="39370" indent="-6350">
              <a:lnSpc>
                <a:spcPct val="103000"/>
              </a:lnSpc>
            </a:pPr>
            <a:r>
              <a:rPr lang="tk-TM" sz="2500" dirty="0">
                <a:solidFill>
                  <a:srgbClr val="000000"/>
                </a:solidFill>
                <a:latin typeface="Times New Roman" panose="02020603050405020304" pitchFamily="18" charset="0"/>
                <a:ea typeface="SimSun" panose="02010600030101010101" pitchFamily="2" charset="-122"/>
              </a:rPr>
              <a:t>	</a:t>
            </a:r>
            <a:r>
              <a:rPr lang="tk-TM" sz="2500" dirty="0" smtClean="0">
                <a:solidFill>
                  <a:srgbClr val="000000"/>
                </a:solidFill>
                <a:latin typeface="Times New Roman" panose="02020603050405020304" pitchFamily="18" charset="0"/>
                <a:ea typeface="SimSun" panose="02010600030101010101" pitchFamily="2" charset="-122"/>
              </a:rPr>
              <a:t>	7</a:t>
            </a:r>
            <a:r>
              <a:rPr lang="tk-TM" sz="2500" dirty="0">
                <a:solidFill>
                  <a:srgbClr val="000000"/>
                </a:solidFill>
                <a:latin typeface="Times New Roman" panose="02020603050405020304" pitchFamily="18" charset="0"/>
                <a:ea typeface="SimSun" panose="02010600030101010101" pitchFamily="2" charset="-122"/>
              </a:rPr>
              <a:t>. Senagat kärhanalarynyň elektrik üpjünçilik ulgamlarynyň (SKEÜU) dispetçerlemesi we awtomatizasiýasy.</a:t>
            </a:r>
            <a:endParaRPr lang="tk-TM" sz="2500"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13052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6462" y="0"/>
            <a:ext cx="12015537" cy="6749925"/>
          </a:xfrm>
          <a:prstGeom prst="rect">
            <a:avLst/>
          </a:prstGeom>
        </p:spPr>
        <p:txBody>
          <a:bodyPr wrap="square">
            <a:spAutoFit/>
          </a:bodyPr>
          <a:lstStyle/>
          <a:p>
            <a:pPr marL="6350" marR="39370" indent="-6350">
              <a:lnSpc>
                <a:spcPct val="103000"/>
              </a:lnSpc>
            </a:pPr>
            <a:r>
              <a:rPr lang="tk-TM" sz="2800" dirty="0" smtClean="0">
                <a:solidFill>
                  <a:srgbClr val="000000"/>
                </a:solidFill>
                <a:latin typeface="Times New Roman" panose="02020603050405020304" pitchFamily="18" charset="0"/>
                <a:ea typeface="SimSun" panose="02010600030101010101" pitchFamily="2" charset="-122"/>
              </a:rPr>
              <a:t>		Şol </a:t>
            </a:r>
            <a:r>
              <a:rPr lang="tk-TM" sz="2800" dirty="0">
                <a:solidFill>
                  <a:srgbClr val="000000"/>
                </a:solidFill>
                <a:latin typeface="Times New Roman" panose="02020603050405020304" pitchFamily="18" charset="0"/>
                <a:ea typeface="SimSun" panose="02010600030101010101" pitchFamily="2" charset="-122"/>
              </a:rPr>
              <a:t>sebäpli hem meseläniň häzirki wagtdaky analizini onuň öňünden morfologiki, funksional we maglumaty suratlandyrylyş ýagdaýyndan alyp gitmeli, tehniki düzgün nukdaý nazardan meseläniň suratlandyrylyşy bilen ulgamlaryň suratlandyrylşynyň umumulygy bar.</a:t>
            </a:r>
            <a:endParaRPr lang="tk-TM" sz="2400" dirty="0" smtClean="0">
              <a:solidFill>
                <a:srgbClr val="000000"/>
              </a:solidFill>
              <a:effectLst/>
              <a:latin typeface="Times New Roman" panose="02020603050405020304" pitchFamily="18" charset="0"/>
              <a:ea typeface="Times New Roman" panose="02020603050405020304" pitchFamily="18" charset="0"/>
            </a:endParaRPr>
          </a:p>
          <a:p>
            <a:pPr marL="6350" marR="39370" indent="-6350">
              <a:lnSpc>
                <a:spcPct val="103000"/>
              </a:lnSpc>
            </a:pPr>
            <a:r>
              <a:rPr lang="tk-TM" sz="2800" dirty="0">
                <a:solidFill>
                  <a:srgbClr val="000000"/>
                </a:solidFill>
                <a:latin typeface="Times New Roman" panose="02020603050405020304" pitchFamily="18" charset="0"/>
                <a:ea typeface="SimSun" panose="02010600030101010101" pitchFamily="2" charset="-122"/>
              </a:rPr>
              <a:t>	Biziň ýagdaýymyzda morfologiki suratlandyrmanyň astynda elektrik ulgamlaryň çyzgylaryna, olaryň aýratyn düzgün serhetlerine, dürli set derejelerinde fiziki-tehniki aýratynlyklaryna, çalşyryjy çyzgylara degişli şertli aýratynlyklara düşüneris, bu ýere başga-da dürli çyzgylaryň üýtgedijileri hem degişlidir – olaryň ekwiwalentliligi. Geljekde elektrik ulgamy aşaky düzgün-derejelere böleris.</a:t>
            </a:r>
            <a:endParaRPr lang="tk-TM" sz="2400" dirty="0" smtClean="0">
              <a:solidFill>
                <a:srgbClr val="000000"/>
              </a:solidFill>
              <a:effectLst/>
              <a:latin typeface="Times New Roman" panose="02020603050405020304" pitchFamily="18" charset="0"/>
              <a:ea typeface="Times New Roman" panose="02020603050405020304" pitchFamily="18" charset="0"/>
            </a:endParaRPr>
          </a:p>
          <a:p>
            <a:pPr marL="6350" marR="39370" indent="-6350">
              <a:lnSpc>
                <a:spcPct val="103000"/>
              </a:lnSpc>
            </a:pPr>
            <a:r>
              <a:rPr lang="tk-TM" sz="2800" dirty="0">
                <a:solidFill>
                  <a:srgbClr val="000000"/>
                </a:solidFill>
                <a:latin typeface="Times New Roman" panose="02020603050405020304" pitchFamily="18" charset="0"/>
                <a:ea typeface="SimSun" panose="02010600030101010101" pitchFamily="2" charset="-122"/>
              </a:rPr>
              <a:t>	</a:t>
            </a:r>
            <a:r>
              <a:rPr lang="tk-TM" sz="2800" dirty="0" smtClean="0">
                <a:solidFill>
                  <a:srgbClr val="000000"/>
                </a:solidFill>
                <a:latin typeface="Times New Roman" panose="02020603050405020304" pitchFamily="18" charset="0"/>
                <a:ea typeface="SimSun" panose="02010600030101010101" pitchFamily="2" charset="-122"/>
              </a:rPr>
              <a:t>	1</a:t>
            </a:r>
            <a:r>
              <a:rPr lang="tk-TM" sz="2800" dirty="0">
                <a:solidFill>
                  <a:srgbClr val="000000"/>
                </a:solidFill>
                <a:latin typeface="Times New Roman" panose="02020603050405020304" pitchFamily="18" charset="0"/>
                <a:ea typeface="SimSun" panose="02010600030101010101" pitchFamily="2" charset="-122"/>
              </a:rPr>
              <a:t>. Paýlaýjy elektrik stansiýalaryň (PES) setleri bolup durýan (220-750 kW naprýeženiýeli ulgam dörediji dereje) 220- 750 kW dereje.</a:t>
            </a:r>
            <a:endParaRPr lang="tk-TM" sz="2400" dirty="0" smtClean="0">
              <a:solidFill>
                <a:srgbClr val="000000"/>
              </a:solidFill>
              <a:effectLst/>
              <a:latin typeface="Times New Roman" panose="02020603050405020304" pitchFamily="18" charset="0"/>
              <a:ea typeface="Times New Roman" panose="02020603050405020304" pitchFamily="18" charset="0"/>
            </a:endParaRPr>
          </a:p>
          <a:p>
            <a:pPr marL="6350" marR="39370" indent="-6350">
              <a:lnSpc>
                <a:spcPct val="103000"/>
              </a:lnSpc>
            </a:pPr>
            <a:r>
              <a:rPr lang="tk-TM" sz="2800" dirty="0">
                <a:solidFill>
                  <a:srgbClr val="000000"/>
                </a:solidFill>
                <a:latin typeface="Times New Roman" panose="02020603050405020304" pitchFamily="18" charset="0"/>
                <a:ea typeface="SimSun" panose="02010600030101010101" pitchFamily="2" charset="-122"/>
              </a:rPr>
              <a:t>	</a:t>
            </a:r>
            <a:r>
              <a:rPr lang="tk-TM" sz="2800" dirty="0" smtClean="0">
                <a:solidFill>
                  <a:srgbClr val="000000"/>
                </a:solidFill>
                <a:latin typeface="Times New Roman" panose="02020603050405020304" pitchFamily="18" charset="0"/>
                <a:ea typeface="SimSun" panose="02010600030101010101" pitchFamily="2" charset="-122"/>
              </a:rPr>
              <a:t>	2</a:t>
            </a:r>
            <a:r>
              <a:rPr lang="tk-TM" sz="2800" dirty="0">
                <a:solidFill>
                  <a:srgbClr val="000000"/>
                </a:solidFill>
                <a:latin typeface="Times New Roman" panose="02020603050405020304" pitchFamily="18" charset="0"/>
                <a:ea typeface="SimSun" panose="02010600030101010101" pitchFamily="2" charset="-122"/>
              </a:rPr>
              <a:t>. 110-500 kW naprýeženiýeli çylşyrymly ýapyk we açyk (birikdirilmedik) setler, paýlaýjy elektrik stansiýalaryň (PES)setleýin ýadrosy.</a:t>
            </a:r>
            <a:endParaRPr lang="tk-TM" sz="2400" dirty="0" smtClean="0">
              <a:solidFill>
                <a:srgbClr val="000000"/>
              </a:solidFill>
              <a:effectLst/>
              <a:latin typeface="Times New Roman" panose="02020603050405020304" pitchFamily="18" charset="0"/>
              <a:ea typeface="Times New Roman" panose="02020603050405020304" pitchFamily="18" charset="0"/>
            </a:endParaRPr>
          </a:p>
          <a:p>
            <a:pPr marL="6350" marR="39370" indent="-6350">
              <a:lnSpc>
                <a:spcPct val="103000"/>
              </a:lnSpc>
            </a:pPr>
            <a:r>
              <a:rPr lang="tk-TM" sz="2800" dirty="0">
                <a:solidFill>
                  <a:srgbClr val="000000"/>
                </a:solidFill>
                <a:latin typeface="Times New Roman" panose="02020603050405020304" pitchFamily="18" charset="0"/>
                <a:ea typeface="SimSun" panose="02010600030101010101" pitchFamily="2" charset="-122"/>
              </a:rPr>
              <a:t>	</a:t>
            </a:r>
            <a:r>
              <a:rPr lang="tk-TM" sz="2800" dirty="0" smtClean="0">
                <a:solidFill>
                  <a:srgbClr val="000000"/>
                </a:solidFill>
                <a:latin typeface="Times New Roman" panose="02020603050405020304" pitchFamily="18" charset="0"/>
                <a:ea typeface="SimSun" panose="02010600030101010101" pitchFamily="2" charset="-122"/>
              </a:rPr>
              <a:t>	3</a:t>
            </a:r>
            <a:r>
              <a:rPr lang="tk-TM" sz="2800" dirty="0">
                <a:solidFill>
                  <a:srgbClr val="000000"/>
                </a:solidFill>
                <a:latin typeface="Times New Roman" panose="02020603050405020304" pitchFamily="18" charset="0"/>
                <a:ea typeface="SimSun" panose="02010600030101010101" pitchFamily="2" charset="-122"/>
              </a:rPr>
              <a:t>. 1 kW naprýeženiýe çenli setleriň derejesi (dereje asty) bolan 6-35 kW-ly açyk (birikdirilmedik) paýlaýjy setler. </a:t>
            </a:r>
            <a:endParaRPr lang="tk-TM" sz="2400"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49872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85011" y="385010"/>
            <a:ext cx="11630526" cy="5843779"/>
          </a:xfrm>
          <a:prstGeom prst="rect">
            <a:avLst/>
          </a:prstGeom>
        </p:spPr>
        <p:txBody>
          <a:bodyPr wrap="square">
            <a:spAutoFit/>
          </a:bodyPr>
          <a:lstStyle/>
          <a:p>
            <a:pPr marL="6350" marR="39370" indent="-6350">
              <a:lnSpc>
                <a:spcPct val="103000"/>
              </a:lnSpc>
            </a:pPr>
            <a:r>
              <a:rPr lang="tk-TM" sz="2800" dirty="0" smtClean="0">
                <a:solidFill>
                  <a:srgbClr val="000000"/>
                </a:solidFill>
                <a:latin typeface="Times New Roman" panose="02020603050405020304" pitchFamily="18" charset="0"/>
                <a:ea typeface="SimSun" panose="02010600030101010101" pitchFamily="2" charset="-122"/>
              </a:rPr>
              <a:t>		Meseläni </a:t>
            </a:r>
            <a:r>
              <a:rPr lang="tk-TM" sz="2800" dirty="0">
                <a:solidFill>
                  <a:srgbClr val="000000"/>
                </a:solidFill>
                <a:latin typeface="Times New Roman" panose="02020603050405020304" pitchFamily="18" charset="0"/>
                <a:ea typeface="SimSun" panose="02010600030101010101" pitchFamily="2" charset="-122"/>
              </a:rPr>
              <a:t>funksional suratlandyrmasy optimizleşdirmäniň ähli maksatlaryny we olara </a:t>
            </a:r>
            <a:r>
              <a:rPr lang="tk-TM" sz="2800" dirty="0" smtClean="0">
                <a:solidFill>
                  <a:srgbClr val="000000"/>
                </a:solidFill>
                <a:latin typeface="Times New Roman" panose="02020603050405020304" pitchFamily="18" charset="0"/>
                <a:ea typeface="SimSun" panose="02010600030101010101" pitchFamily="2" charset="-122"/>
              </a:rPr>
              <a:t>ýetmegiň ugurlaryny </a:t>
            </a:r>
            <a:r>
              <a:rPr lang="tk-TM" sz="2800" dirty="0">
                <a:solidFill>
                  <a:srgbClr val="000000"/>
                </a:solidFill>
                <a:latin typeface="Times New Roman" panose="02020603050405020304" pitchFamily="18" charset="0"/>
                <a:ea typeface="SimSun" panose="02010600030101010101" pitchFamily="2" charset="-122"/>
              </a:rPr>
              <a:t>bilmek üçin gerekdir, bularyň ählisi meseläniň dürli edip goýluşunda, dürli set derejelerinde köp meseleleri matematika görnüşe geririlýär, mysal üçin: proýekt meseleleri. Matematika gärnüşde işlenip düzülende wajyp ugurdan ugur almaly – onuň takyklygy berlen maglumat bilen gabat </a:t>
            </a:r>
            <a:r>
              <a:rPr lang="tk-TM" sz="2800" dirty="0" smtClean="0">
                <a:solidFill>
                  <a:srgbClr val="000000"/>
                </a:solidFill>
                <a:latin typeface="Times New Roman" panose="02020603050405020304" pitchFamily="18" charset="0"/>
                <a:ea typeface="SimSun" panose="02010600030101010101" pitchFamily="2" charset="-122"/>
              </a:rPr>
              <a:t>gelmeli </a:t>
            </a:r>
            <a:r>
              <a:rPr lang="tk-TM" sz="2800" dirty="0" smtClean="0">
                <a:latin typeface="Times New Roman" panose="02020603050405020304" pitchFamily="18" charset="0"/>
                <a:ea typeface="SimSun" panose="02010600030101010101" pitchFamily="2" charset="-122"/>
              </a:rPr>
              <a:t>ýa-da </a:t>
            </a:r>
            <a:r>
              <a:rPr lang="tk-TM" sz="2800" dirty="0">
                <a:latin typeface="Times New Roman" panose="02020603050405020304" pitchFamily="18" charset="0"/>
                <a:ea typeface="SimSun" panose="02010600030101010101" pitchFamily="2" charset="-122"/>
              </a:rPr>
              <a:t>onuň kesgitsizlik derejesine gabat getirmeli. Elektrik energetikasynda düwünleriň ýükleriniň aktiw we reaktiw ýitgileriniň setde udel köpelmesi esasynda effektiwliligi görkezijileri ulanýarlar, degişlilikde Meseleleriň maglumatda suratlandyrylyşy bir tarapdan ulgamyň guralyşy barada (berlen ýygnawy, gerekli ugurlarda ulgama täsir etmegiň ýollary) berýär, beýleki tarapdan bolsa – ulgam barada kesgitlenilmedik berlenleriň formasyny we derejesini häsiýetlendirýär, diýmek, onuň häsiýetiniň öňünden aýdyp boljaklygyny kesgitleýär. </a:t>
            </a:r>
            <a:endParaRPr lang="tk-TM" sz="2800" dirty="0"/>
          </a:p>
        </p:txBody>
      </p:sp>
    </p:spTree>
    <p:extLst>
      <p:ext uri="{BB962C8B-B14F-4D97-AF65-F5344CB8AC3E}">
        <p14:creationId xmlns:p14="http://schemas.microsoft.com/office/powerpoint/2010/main" val="1913513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68966" y="426390"/>
            <a:ext cx="11598443" cy="5862246"/>
          </a:xfrm>
          <a:prstGeom prst="rect">
            <a:avLst/>
          </a:prstGeom>
        </p:spPr>
        <p:txBody>
          <a:bodyPr wrap="square">
            <a:spAutoFit/>
          </a:bodyPr>
          <a:lstStyle/>
          <a:p>
            <a:pPr marL="6350" marR="39370" indent="-6350">
              <a:lnSpc>
                <a:spcPct val="103000"/>
              </a:lnSpc>
            </a:pPr>
            <a:r>
              <a:rPr lang="tk-TM" sz="2800" dirty="0" smtClean="0">
                <a:solidFill>
                  <a:srgbClr val="000000"/>
                </a:solidFill>
                <a:latin typeface="Times New Roman" panose="02020603050405020304" pitchFamily="18" charset="0"/>
                <a:ea typeface="SimSun" panose="02010600030101010101" pitchFamily="2" charset="-122"/>
              </a:rPr>
              <a:t>		Senagat </a:t>
            </a:r>
            <a:r>
              <a:rPr lang="tk-TM" sz="2800" dirty="0">
                <a:solidFill>
                  <a:srgbClr val="000000"/>
                </a:solidFill>
                <a:latin typeface="Times New Roman" panose="02020603050405020304" pitchFamily="18" charset="0"/>
                <a:ea typeface="SimSun" panose="02010600030101010101" pitchFamily="2" charset="-122"/>
              </a:rPr>
              <a:t>kärhanalarynyň elektrik üpjünçilik ulgamlarynyň (SKEÜU)optimizleşdirmesini şu aşakdaky ulaldylan operasiýalara getirýän guramaçylyk ykdysady dolandyryşa degişli etse bolýar.</a:t>
            </a:r>
            <a:endParaRPr lang="tk-TM" sz="2400" dirty="0" smtClean="0">
              <a:solidFill>
                <a:srgbClr val="000000"/>
              </a:solidFill>
              <a:effectLst/>
              <a:latin typeface="Times New Roman" panose="02020603050405020304" pitchFamily="18" charset="0"/>
              <a:ea typeface="Times New Roman" panose="02020603050405020304" pitchFamily="18" charset="0"/>
            </a:endParaRPr>
          </a:p>
          <a:p>
            <a:pPr marL="6350" marR="39370" indent="-6350">
              <a:lnSpc>
                <a:spcPct val="103000"/>
              </a:lnSpc>
            </a:pPr>
            <a:r>
              <a:rPr lang="tk-TM" sz="2800" dirty="0">
                <a:solidFill>
                  <a:srgbClr val="000000"/>
                </a:solidFill>
                <a:latin typeface="Times New Roman" panose="02020603050405020304" pitchFamily="18" charset="0"/>
                <a:ea typeface="SimSun" panose="02010600030101010101" pitchFamily="2" charset="-122"/>
              </a:rPr>
              <a:t>	</a:t>
            </a:r>
            <a:r>
              <a:rPr lang="tk-TM" sz="2800" dirty="0" smtClean="0">
                <a:solidFill>
                  <a:srgbClr val="000000"/>
                </a:solidFill>
                <a:latin typeface="Times New Roman" panose="02020603050405020304" pitchFamily="18" charset="0"/>
                <a:ea typeface="SimSun" panose="02010600030101010101" pitchFamily="2" charset="-122"/>
              </a:rPr>
              <a:t>	1</a:t>
            </a:r>
            <a:r>
              <a:rPr lang="tk-TM" sz="2800" dirty="0">
                <a:solidFill>
                  <a:srgbClr val="000000"/>
                </a:solidFill>
                <a:latin typeface="Times New Roman" panose="02020603050405020304" pitchFamily="18" charset="0"/>
                <a:ea typeface="SimSun" panose="02010600030101010101" pitchFamily="2" charset="-122"/>
              </a:rPr>
              <a:t>. Energoulgam baradaky berlen maglumaty ýygnamak we operator-hasapça bermek (geçirmek).</a:t>
            </a:r>
            <a:endParaRPr lang="tk-TM" sz="2400" dirty="0" smtClean="0">
              <a:solidFill>
                <a:srgbClr val="000000"/>
              </a:solidFill>
              <a:effectLst/>
              <a:latin typeface="Times New Roman" panose="02020603050405020304" pitchFamily="18" charset="0"/>
              <a:ea typeface="Times New Roman" panose="02020603050405020304" pitchFamily="18" charset="0"/>
            </a:endParaRPr>
          </a:p>
          <a:p>
            <a:pPr marL="6350" marR="39370" indent="-6350">
              <a:lnSpc>
                <a:spcPct val="103000"/>
              </a:lnSpc>
            </a:pPr>
            <a:r>
              <a:rPr lang="tk-TM" sz="2800" dirty="0">
                <a:solidFill>
                  <a:srgbClr val="000000"/>
                </a:solidFill>
                <a:latin typeface="Times New Roman" panose="02020603050405020304" pitchFamily="18" charset="0"/>
                <a:ea typeface="SimSun" panose="02010600030101010101" pitchFamily="2" charset="-122"/>
              </a:rPr>
              <a:t>	</a:t>
            </a:r>
            <a:r>
              <a:rPr lang="tk-TM" sz="2800" dirty="0" smtClean="0">
                <a:solidFill>
                  <a:srgbClr val="000000"/>
                </a:solidFill>
                <a:latin typeface="Times New Roman" panose="02020603050405020304" pitchFamily="18" charset="0"/>
                <a:ea typeface="SimSun" panose="02010600030101010101" pitchFamily="2" charset="-122"/>
              </a:rPr>
              <a:t>	2</a:t>
            </a:r>
            <a:r>
              <a:rPr lang="tk-TM" sz="2800" dirty="0">
                <a:solidFill>
                  <a:srgbClr val="000000"/>
                </a:solidFill>
                <a:latin typeface="Times New Roman" panose="02020603050405020304" pitchFamily="18" charset="0"/>
                <a:ea typeface="SimSun" panose="02010600030101010101" pitchFamily="2" charset="-122"/>
              </a:rPr>
              <a:t>. Berlen maglumaty elektrik hasaplaýji maşynlarda programmalaýyn işlemek-bar bolan matematika modelleriň kömegi bilen optimal çözgütli ulgamlary almak.</a:t>
            </a:r>
            <a:endParaRPr lang="tk-TM" sz="2400" dirty="0" smtClean="0">
              <a:solidFill>
                <a:srgbClr val="000000"/>
              </a:solidFill>
              <a:effectLst/>
              <a:latin typeface="Times New Roman" panose="02020603050405020304" pitchFamily="18" charset="0"/>
              <a:ea typeface="Times New Roman" panose="02020603050405020304" pitchFamily="18" charset="0"/>
            </a:endParaRPr>
          </a:p>
          <a:p>
            <a:pPr marL="6350" marR="39370" indent="-6350">
              <a:lnSpc>
                <a:spcPct val="103000"/>
              </a:lnSpc>
            </a:pPr>
            <a:r>
              <a:rPr lang="tk-TM" sz="2800" dirty="0">
                <a:solidFill>
                  <a:srgbClr val="000000"/>
                </a:solidFill>
                <a:latin typeface="Times New Roman" panose="02020603050405020304" pitchFamily="18" charset="0"/>
                <a:ea typeface="SimSun" panose="02010600030101010101" pitchFamily="2" charset="-122"/>
              </a:rPr>
              <a:t>	</a:t>
            </a:r>
            <a:r>
              <a:rPr lang="tk-TM" sz="2800" dirty="0" smtClean="0">
                <a:solidFill>
                  <a:srgbClr val="000000"/>
                </a:solidFill>
                <a:latin typeface="Times New Roman" panose="02020603050405020304" pitchFamily="18" charset="0"/>
                <a:ea typeface="SimSun" panose="02010600030101010101" pitchFamily="2" charset="-122"/>
              </a:rPr>
              <a:t>	3</a:t>
            </a:r>
            <a:r>
              <a:rPr lang="tk-TM" sz="2800" dirty="0">
                <a:solidFill>
                  <a:srgbClr val="000000"/>
                </a:solidFill>
                <a:latin typeface="Times New Roman" panose="02020603050405020304" pitchFamily="18" charset="0"/>
                <a:ea typeface="SimSun" panose="02010600030101010101" pitchFamily="2" charset="-122"/>
              </a:rPr>
              <a:t>. Alnan çözgüdi amala aşyrmagyna we ulanylmagyna geçirmek.</a:t>
            </a:r>
            <a:endParaRPr lang="tk-TM" sz="2400" dirty="0" smtClean="0">
              <a:solidFill>
                <a:srgbClr val="000000"/>
              </a:solidFill>
              <a:effectLst/>
              <a:latin typeface="Times New Roman" panose="02020603050405020304" pitchFamily="18" charset="0"/>
              <a:ea typeface="Times New Roman" panose="02020603050405020304" pitchFamily="18" charset="0"/>
            </a:endParaRPr>
          </a:p>
          <a:p>
            <a:pPr marL="6350" marR="39370" indent="-6350">
              <a:lnSpc>
                <a:spcPct val="103000"/>
              </a:lnSpc>
            </a:pPr>
            <a:r>
              <a:rPr lang="tk-TM" sz="2800" dirty="0">
                <a:solidFill>
                  <a:srgbClr val="000000"/>
                </a:solidFill>
                <a:latin typeface="Times New Roman" panose="02020603050405020304" pitchFamily="18" charset="0"/>
                <a:ea typeface="SimSun" panose="02010600030101010101" pitchFamily="2" charset="-122"/>
              </a:rPr>
              <a:t>	Dolandyrmagyň berlen görnüşiň maglumaty geçirmegiň  esasy formasy hökmünde ulanýan serişdesi dýmekdir.Ekspluatasiýa we proýekt guramalarynyň hereketlerini teklip  edilýän dokumentleriň gerekli mukdary, olaryň ulanyjylarybilen gerekli gatnaşygy we olaryň saklanyşy işlenip düzülen.</a:t>
            </a:r>
            <a:endParaRPr lang="tk-TM" sz="2400"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9033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72715" y="513348"/>
            <a:ext cx="11758863" cy="5418406"/>
          </a:xfrm>
          <a:prstGeom prst="rect">
            <a:avLst/>
          </a:prstGeom>
        </p:spPr>
        <p:txBody>
          <a:bodyPr wrap="square">
            <a:spAutoFit/>
          </a:bodyPr>
          <a:lstStyle/>
          <a:p>
            <a:pPr marL="6350" marR="39370" indent="-6350">
              <a:lnSpc>
                <a:spcPct val="103000"/>
              </a:lnSpc>
            </a:pPr>
            <a:r>
              <a:rPr lang="tk-TM" sz="2800" dirty="0">
                <a:solidFill>
                  <a:srgbClr val="000000"/>
                </a:solidFill>
                <a:latin typeface="Times New Roman" panose="02020603050405020304" pitchFamily="18" charset="0"/>
                <a:ea typeface="SimSun" panose="02010600030101010101" pitchFamily="2" charset="-122"/>
              </a:rPr>
              <a:t>Has uly ýetmezçilikler meseläniň maglumat bilen üpjünçiligindedir. Çäklendirilen tehniki  dokumentasiýanyň  dolandyrylmagyny dolandurýan akymyň gurulmasy gutarylan hasaplanylýar. Kesgitsizliklerde – ýükleriň, ýitgileriň bahasy. </a:t>
            </a:r>
            <a:r>
              <a:rPr lang="tk-TM" sz="2800" dirty="0" smtClean="0">
                <a:solidFill>
                  <a:srgbClr val="000000"/>
                </a:solidFill>
                <a:latin typeface="Times New Roman" panose="02020603050405020304" pitchFamily="18" charset="0"/>
                <a:ea typeface="SimSun" panose="02010600030101010101" pitchFamily="2" charset="-122"/>
              </a:rPr>
              <a:t> Köpkriteriýallyk </a:t>
            </a:r>
            <a:r>
              <a:rPr lang="tk-TM" sz="2800" dirty="0">
                <a:solidFill>
                  <a:srgbClr val="000000"/>
                </a:solidFill>
                <a:latin typeface="Times New Roman" panose="02020603050405020304" pitchFamily="18" charset="0"/>
                <a:ea typeface="SimSun" panose="02010600030101010101" pitchFamily="2" charset="-122"/>
              </a:rPr>
              <a:t>şertlerinde çözgüt kabul etmek </a:t>
            </a:r>
            <a:r>
              <a:rPr lang="tk-TM" sz="2800" dirty="0" smtClean="0">
                <a:solidFill>
                  <a:srgbClr val="000000"/>
                </a:solidFill>
                <a:latin typeface="Times New Roman" panose="02020603050405020304" pitchFamily="18" charset="0"/>
                <a:ea typeface="SimSun" panose="02010600030101010101" pitchFamily="2" charset="-122"/>
              </a:rPr>
              <a:t>metodikasy ýok</a:t>
            </a:r>
            <a:r>
              <a:rPr lang="tk-TM" sz="2800" dirty="0">
                <a:solidFill>
                  <a:srgbClr val="000000"/>
                </a:solidFill>
                <a:latin typeface="Times New Roman" panose="02020603050405020304" pitchFamily="18" charset="0"/>
                <a:ea typeface="SimSun" panose="02010600030101010101" pitchFamily="2" charset="-122"/>
              </a:rPr>
              <a:t>. Matematika modelirlemä klassiki golaýlamak başky maglumaty üýtgedijini bilmekligi göz öňünde tutýar, şonuň üçin ol ýa-ha kesgitlenen görnüşlerde, ýa-da şertli kesgitlenen ýagdaýlarda, haçanda berlenleriň orta bahalary bilen operatiwlänlerinde ulanarly. Meseläniň goýluşyndan çykmaklygynyň häsiýetnamalarynyň beýleki </a:t>
            </a:r>
            <a:r>
              <a:rPr lang="tk-TM" sz="2800" dirty="0" smtClean="0">
                <a:solidFill>
                  <a:srgbClr val="000000"/>
                </a:solidFill>
                <a:latin typeface="Times New Roman" panose="02020603050405020304" pitchFamily="18" charset="0"/>
                <a:ea typeface="SimSun" panose="02010600030101010101" pitchFamily="2" charset="-122"/>
              </a:rPr>
              <a:t> ähtimallyklaryny </a:t>
            </a:r>
            <a:r>
              <a:rPr lang="tk-TM" sz="2800" dirty="0">
                <a:solidFill>
                  <a:srgbClr val="000000"/>
                </a:solidFill>
                <a:latin typeface="Times New Roman" panose="02020603050405020304" pitchFamily="18" charset="0"/>
                <a:ea typeface="SimSun" panose="02010600030101010101" pitchFamily="2" charset="-122"/>
              </a:rPr>
              <a:t>tapmaklygyň synanşyklary hemişe položitel netije bermeýär we şonda degişli täzeden hasaplamaly we tötänleýin sanlaryň generasiýasyna esaslanan maglumatda synaga baş goşýarlar. Bu örän gymmat we zähmeti köp talap edýän çözgütdir.</a:t>
            </a:r>
            <a:endParaRPr lang="tk-TM" sz="2400"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3215803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TotalTime>
  <Words>147</Words>
  <Application>Microsoft Office PowerPoint</Application>
  <PresentationFormat>Широкоэкранный</PresentationFormat>
  <Paragraphs>29</Paragraphs>
  <Slides>7</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2</vt:i4>
      </vt:variant>
      <vt:variant>
        <vt:lpstr>Заголовки слайдов</vt:lpstr>
      </vt:variant>
      <vt:variant>
        <vt:i4>7</vt:i4>
      </vt:variant>
    </vt:vector>
  </HeadingPairs>
  <TitlesOfParts>
    <vt:vector size="15" baseType="lpstr">
      <vt:lpstr>SimSun</vt:lpstr>
      <vt:lpstr>Arial</vt:lpstr>
      <vt:lpstr>Calibri</vt:lpstr>
      <vt:lpstr>Calibri Light</vt:lpstr>
      <vt:lpstr>Garamond</vt:lpstr>
      <vt:lpstr>Times New Roman</vt:lpstr>
      <vt:lpstr>Натуральные материалы</vt:lpstr>
      <vt:lpstr>Тема Office</vt:lpstr>
      <vt:lpstr>Ulgamlaýyň golaýlama tarapyndan kynçylygyň suratlandyrylyşy</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Ulgamlaýyň golaýlama tarapyndan kynçylygyň suratlandyrylyşy</dc:title>
  <dc:creator>Lenovo</dc:creator>
  <cp:lastModifiedBy>Lenovo</cp:lastModifiedBy>
  <cp:revision>2</cp:revision>
  <dcterms:created xsi:type="dcterms:W3CDTF">2020-11-27T10:45:45Z</dcterms:created>
  <dcterms:modified xsi:type="dcterms:W3CDTF">2020-11-27T10:55:48Z</dcterms:modified>
</cp:coreProperties>
</file>