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15623-825A-4DC2-93AD-F222558029E8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4BD10-930D-464A-9E3B-2B46706FD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25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4BD10-930D-464A-9E3B-2B46706FDB0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027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64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78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5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00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64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3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9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0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15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73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00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FE2B699-7D33-42ED-BB1D-9A5039FDEB3B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2F9B13-5A34-4AA7-A5FB-28760328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59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9390" y="551028"/>
            <a:ext cx="112294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TEMA: Bahanyň düzümi we gurluşy</a:t>
            </a:r>
            <a:endParaRPr lang="ru-RU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it-IT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ahanyň düzümi.</a:t>
            </a:r>
            <a:endParaRPr lang="tk-TM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b="1" dirty="0" smtClean="0">
                <a:latin typeface="Times New Roman" panose="02020603050405020304" pitchFamily="18" charset="0"/>
              </a:rPr>
              <a:t>Bahanyň düzüminde onuň özüne düşýän gymmaty.</a:t>
            </a:r>
            <a:endParaRPr lang="tk-TM" sz="3200" b="1" dirty="0">
              <a:latin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b="1" dirty="0" smtClean="0">
                <a:latin typeface="Times New Roman" panose="02020603050405020304" pitchFamily="18" charset="0"/>
              </a:rPr>
              <a:t>Bahanyň düzüminde peýda.</a:t>
            </a: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b="1" dirty="0" smtClean="0">
                <a:latin typeface="Times New Roman" panose="02020603050405020304" pitchFamily="18" charset="0"/>
              </a:rPr>
              <a:t>Bahanyň düzüminde göni we gytaklaýyn salgytlar.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267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30" y="78849"/>
            <a:ext cx="120161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bahasynda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dellalçylyklary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galdyrma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düşürme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ýeňňilikleri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satyjylara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ýerleşdiriji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kärhanalar,lomaý-delalçy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aşyrylýar.Dplanşyk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sferanyň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sanalyp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subýektleri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ýerlemek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söwdanyň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ýerleşdiriji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galdyrmagyň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Soňkylar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bölegiň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hyzmatynyň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ýerleşdiriji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galdyrmak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komplektasiýa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ölçäp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ýerlemek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002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548" y="112347"/>
            <a:ext cx="1169469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goşulan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pensiýa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goraýyş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geçirmeler.Geçirilen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sezewar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maddasy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maksadalaýyk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salmagyň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binýady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gytak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7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004" y="227536"/>
            <a:ext cx="1177490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emläklerine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tölemäge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girdejiden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Gytak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goşulan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aksizler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gümrük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paçlary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salgytlara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bahayndan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tarifa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ýerlemekden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salgytdan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8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916" y="87923"/>
            <a:ext cx="1143802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alýar.Bu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kategoriýasyna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düşünmek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tapawutlandyrmaly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ykdyssady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aňladylýar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manatda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elementleriniň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elementleriň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paýy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aňladylýar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-de baha-100%,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20%.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706" y="226350"/>
            <a:ext cx="1159828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Harydyň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ynyň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düzüminde elementleriniň möhümliligi boýunça  kärhanalar üçin özüne düşýän gymmat esasy bolup durýar</a:t>
            </a:r>
            <a:endParaRPr lang="ru-RU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Kärhanada anyk birligine düşýän gymmatynyň  kalkulýasiýasy işläp taýýarlanylýar.Kalkulýasiýanyň maddasynyň sanawy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aşakda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ylardan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ybarat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tk-TM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tk-TM" sz="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1.Çig mal we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materiýýalar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2.Gaýtarylýan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zyňyndylar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aýyrýarlar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3.Kärhanalaryň we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edaralaryň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häsiýetli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satyn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alynýan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önümler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ýarym-fabrikatlar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hyzmatlar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4.Tehnologiki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maksatlary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ýangyç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energiýa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90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2425" y="126874"/>
            <a:ext cx="9994231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5.Önümçilik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6.Sosial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zerurlyklara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geçirimler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7.Umumy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8.Umumy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9.Zaýadan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10.Gaýry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11.Kommersiýa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täjirçilik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6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507" y="207329"/>
            <a:ext cx="115021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Kommersiýa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täjirçilik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şertnamada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ýüklemek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serginlerde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ýarmarkalarda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mahabat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kommersiýa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edaralarynyň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köpüsi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sanawynyň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kalkulýasiýasyny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ulanylmajak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kuwwatlarynyň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doldurlyp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ýüklenme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ýeterliginiň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döreýändigini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düşündirilýär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üýtgeşmeler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satuwyň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netijelilige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0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715" y="0"/>
            <a:ext cx="119839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kuwwatynyň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möçberiň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depgininiň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mala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materiýallara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ýangyja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Hemmişelik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kuwwatynyň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dolduryp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ýüklenmeginiň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depgininiň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amortizasiýa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kärende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göterimler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kesgitleýärler.Bu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çykdajylary,sosial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ätiýaçlandyrmagyny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zerurlyklary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aýyrmakda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çykdajylary,göni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gaýry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çykdaýjylary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alýar.Berilen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kalkulýasiýa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maddalarynyň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sanawy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ýurtlarda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klassifikasiýasyna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ýakynlaşan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Muňa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laýyklykda,düzgün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tapawutlanylýar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materýalary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nakladnoý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durýarlar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420" y="0"/>
            <a:ext cx="1190324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ýerlerinden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tölenenden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ygtyýarynda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paýdarlaryň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ýygnagynyň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teklibi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gatnawlarda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toplaýjy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Toplaýjy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fondunyň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inwestissiýa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taslamalary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kadrlary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taýýarlanmagy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işgärlerine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tölegleriniň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köpelmegine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-de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sferanyň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edaralaryny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Tygşytly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telekeçi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maksatlanandygyny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34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507" y="167070"/>
            <a:ext cx="116144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hem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artmagyna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höwes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býujetiniň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girdejisiniň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goşulan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bahasyndan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salgytdan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depginine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bolýar.Hut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häsiýetlendirýär,onuň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býujetiniň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girdejilerini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artdyrýar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Inflýasiýa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goşant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77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543" y="140831"/>
            <a:ext cx="1175886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düşewüntlilikdir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Eger-de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sazlaşdyrylsa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bolman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sazlaşdyrylýandygyny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almaly.Peýdanyň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hut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normasyna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bolýandygy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düşündirilýär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bar: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düşewüntliligi,satuw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ustaw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kapitalyň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düşewüntliligi.bahanyň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gelmeginde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düşewüntliligine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maňzaş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düşewüntliligi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möhümdir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çylarylşynyň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ýerlemekden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alynan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massasynyň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we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ösdürmeklige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ulanylan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hasaplaýjy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lomaý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ýitgisiz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kanunçylyga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35888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171</TotalTime>
  <Words>616</Words>
  <Application>Microsoft Office PowerPoint</Application>
  <PresentationFormat>Широкоэкранный</PresentationFormat>
  <Paragraphs>49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9</cp:revision>
  <dcterms:created xsi:type="dcterms:W3CDTF">2021-01-11T10:10:33Z</dcterms:created>
  <dcterms:modified xsi:type="dcterms:W3CDTF">2021-01-16T06:07:30Z</dcterms:modified>
</cp:coreProperties>
</file>