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54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7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33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553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40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5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3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72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87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5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95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6D8B0B1-0CE9-4A3B-90B6-690793519F8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C7D5550-9E99-48F7-8816-2BA695756BF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29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918372"/>
            <a:ext cx="10744200" cy="3532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13-nji </a:t>
            </a:r>
            <a:r>
              <a:rPr lang="ru-RU" sz="36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tema.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</a:t>
            </a:r>
            <a:endParaRPr lang="tk-TM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Meýilnama: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/>
              <a:t>1.Gaz </a:t>
            </a:r>
            <a:r>
              <a:rPr lang="ru-RU" sz="3600" dirty="0" err="1"/>
              <a:t>üpjünçilik</a:t>
            </a:r>
            <a:r>
              <a:rPr lang="ru-RU" sz="3600" dirty="0"/>
              <a:t> </a:t>
            </a:r>
            <a:r>
              <a:rPr lang="ru-RU" sz="3600" dirty="0" err="1"/>
              <a:t>kärhanasynyň</a:t>
            </a:r>
            <a:r>
              <a:rPr lang="ru-RU" sz="3600" dirty="0"/>
              <a:t> </a:t>
            </a:r>
            <a:r>
              <a:rPr lang="ru-RU" sz="3600" dirty="0" err="1"/>
              <a:t>wezipeleri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jogapkärçiligi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2.Gaz </a:t>
            </a:r>
            <a:r>
              <a:rPr lang="ru-RU" sz="3600" dirty="0" err="1"/>
              <a:t>üpjünçilik</a:t>
            </a:r>
            <a:r>
              <a:rPr lang="ru-RU" sz="3600" dirty="0"/>
              <a:t> </a:t>
            </a:r>
            <a:r>
              <a:rPr lang="ru-RU" sz="3600" dirty="0" err="1"/>
              <a:t>ulgamynda</a:t>
            </a:r>
            <a:r>
              <a:rPr lang="ru-RU" sz="3600" dirty="0"/>
              <a:t> </a:t>
            </a:r>
            <a:r>
              <a:rPr lang="ru-RU" sz="3600" dirty="0" err="1"/>
              <a:t>işleriň</a:t>
            </a:r>
            <a:r>
              <a:rPr lang="ru-RU" sz="3600" dirty="0"/>
              <a:t> </a:t>
            </a:r>
            <a:r>
              <a:rPr lang="ru-RU" sz="3600" dirty="0" err="1"/>
              <a:t>ýola</a:t>
            </a:r>
            <a:r>
              <a:rPr lang="ru-RU" sz="3600" dirty="0"/>
              <a:t> </a:t>
            </a:r>
            <a:r>
              <a:rPr lang="ru-RU" sz="3600" dirty="0" err="1"/>
              <a:t>goýulyşy</a:t>
            </a:r>
            <a:endParaRPr lang="ru-RU" sz="3600" dirty="0" smtClean="0">
              <a:effectLst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68275" algn="l"/>
              </a:tabLs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3.Ýurduň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üpjünçiliginiň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ähmiýeti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950" y="197346"/>
            <a:ext cx="113728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1.Gaz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kärhanasynyň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wezipeleri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jogapkärçiligi</a:t>
            </a:r>
            <a:endParaRPr lang="ru-RU" sz="2400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hatarda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başlygynyň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ýüklenýär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bütewüligine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ýolbaşçysy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ta-rapyndan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tassyklanan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laýyklykda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barşyna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gözegçilik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inženeriň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ýüklenýär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ýolbaşçysy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inženeriň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teklibi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başlygynyň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buýrugy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müdiriniň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wezipesine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bellenýän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raýatyň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bilimi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bolmadyk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tejribesi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gullugyň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göwrümine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gulluklaryň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başlyklary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wezipesini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laýyklykda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meýilnama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tertip-düzgüni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gyşarnyksyz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borçludyr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ilata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gadagan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desgalarda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bütewüligine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zeper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ýer-gazuw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gadagan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hukugy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60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115252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94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gulluklaryň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laýyklykda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tertibe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24840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1.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talabalaýyk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barlyşyna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tamamlanan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ulanyşa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24840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2.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gazgeçirijileriň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gündelik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tertiplerini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tassyklamaga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tassyklamak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tertipnama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3309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3.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gazgeçirijileriň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golaýynda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ýer-gazuw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geçirmeklige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ygtyýar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ylalaşmak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ýer-gazuw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ygtyýarnamany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ýer-gazuw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geçirilende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gazgeçirjileri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4198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4.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gurulýan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gazgeçirijileri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gazgeçirijilere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birikdirmek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gazgeçirijileriň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gysylan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turbageçirijilerde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arassalaýyş-barlag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3309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5.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Gazgeçiriji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oturdylan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gündelik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talaba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19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" y="0"/>
            <a:ext cx="1156335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k-TM" sz="2400" dirty="0" smtClean="0"/>
              <a:t>      6.  </a:t>
            </a:r>
            <a:r>
              <a:rPr lang="ru-RU" sz="2400" dirty="0" err="1" smtClean="0"/>
              <a:t>Gazgeçirijilerdäki</a:t>
            </a:r>
            <a:r>
              <a:rPr lang="ru-RU" sz="2400" dirty="0" smtClean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olara</a:t>
            </a:r>
            <a:r>
              <a:rPr lang="ru-RU" sz="2400" dirty="0"/>
              <a:t> </a:t>
            </a:r>
            <a:r>
              <a:rPr lang="ru-RU" sz="2400" dirty="0" err="1"/>
              <a:t>degişli</a:t>
            </a:r>
            <a:r>
              <a:rPr lang="ru-RU" sz="2400" dirty="0"/>
              <a:t> </a:t>
            </a:r>
            <a:r>
              <a:rPr lang="ru-RU" sz="2400" dirty="0" err="1"/>
              <a:t>desgalarda</a:t>
            </a:r>
            <a:r>
              <a:rPr lang="ru-RU" sz="2400" dirty="0"/>
              <a:t> </a:t>
            </a:r>
            <a:r>
              <a:rPr lang="ru-RU" sz="2400" dirty="0" err="1"/>
              <a:t>ýüze</a:t>
            </a:r>
            <a:r>
              <a:rPr lang="ru-RU" sz="2400" dirty="0"/>
              <a:t> </a:t>
            </a:r>
            <a:r>
              <a:rPr lang="ru-RU" sz="2400" dirty="0" err="1"/>
              <a:t>çykýan</a:t>
            </a:r>
            <a:r>
              <a:rPr lang="ru-RU" sz="2400" dirty="0"/>
              <a:t> </a:t>
            </a:r>
            <a:r>
              <a:rPr lang="ru-RU" sz="2400" dirty="0" err="1"/>
              <a:t>dykylmalaryň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dürli</a:t>
            </a:r>
            <a:r>
              <a:rPr lang="ru-RU" sz="2400" dirty="0"/>
              <a:t> </a:t>
            </a:r>
            <a:r>
              <a:rPr lang="ru-RU" sz="2400" dirty="0" err="1"/>
              <a:t>näsazlyklaryň</a:t>
            </a:r>
            <a:r>
              <a:rPr lang="ru-RU" sz="2400" dirty="0"/>
              <a:t> </a:t>
            </a:r>
            <a:r>
              <a:rPr lang="ru-RU" sz="2400" dirty="0" err="1"/>
              <a:t>öz</a:t>
            </a:r>
            <a:r>
              <a:rPr lang="ru-RU" sz="2400" dirty="0"/>
              <a:t> </a:t>
            </a:r>
            <a:r>
              <a:rPr lang="ru-RU" sz="2400" dirty="0" err="1"/>
              <a:t>wagtynda</a:t>
            </a:r>
            <a:r>
              <a:rPr lang="ru-RU" sz="2400" dirty="0"/>
              <a:t> </a:t>
            </a:r>
            <a:r>
              <a:rPr lang="ru-RU" sz="2400" dirty="0" err="1"/>
              <a:t>öňüni</a:t>
            </a:r>
            <a:r>
              <a:rPr lang="ru-RU" sz="2400" dirty="0"/>
              <a:t> </a:t>
            </a:r>
            <a:r>
              <a:rPr lang="ru-RU" sz="2400" dirty="0" err="1"/>
              <a:t>almak</a:t>
            </a:r>
            <a:r>
              <a:rPr lang="ru-RU" sz="2400" dirty="0"/>
              <a:t> </a:t>
            </a:r>
            <a:r>
              <a:rPr lang="ru-RU" sz="2400" dirty="0" err="1"/>
              <a:t>bilen</a:t>
            </a:r>
            <a:r>
              <a:rPr lang="ru-RU" sz="2400" dirty="0"/>
              <a:t> </a:t>
            </a:r>
            <a:r>
              <a:rPr lang="ru-RU" sz="2400" dirty="0" err="1"/>
              <a:t>gazyň</a:t>
            </a:r>
            <a:r>
              <a:rPr lang="ru-RU" sz="2400" dirty="0"/>
              <a:t> </a:t>
            </a:r>
            <a:r>
              <a:rPr lang="ru-RU" sz="2400" dirty="0" err="1"/>
              <a:t>akymyny</a:t>
            </a:r>
            <a:r>
              <a:rPr lang="ru-RU" sz="2400" dirty="0"/>
              <a:t> </a:t>
            </a:r>
            <a:r>
              <a:rPr lang="ru-RU" sz="2400" dirty="0" err="1"/>
              <a:t>bökdençsiz</a:t>
            </a:r>
            <a:r>
              <a:rPr lang="ru-RU" sz="2400" dirty="0"/>
              <a:t> </a:t>
            </a:r>
            <a:r>
              <a:rPr lang="ru-RU" sz="2400" dirty="0" err="1"/>
              <a:t>üpjün</a:t>
            </a:r>
            <a:r>
              <a:rPr lang="ru-RU" sz="2400" dirty="0"/>
              <a:t> </a:t>
            </a:r>
            <a:r>
              <a:rPr lang="ru-RU" sz="2400" dirty="0" err="1"/>
              <a:t>etmek</a:t>
            </a:r>
            <a:r>
              <a:rPr lang="ru-RU" sz="2400" dirty="0"/>
              <a:t>.</a:t>
            </a:r>
          </a:p>
          <a:p>
            <a:pPr lvl="0"/>
            <a:r>
              <a:rPr lang="tk-TM" sz="2400" dirty="0" smtClean="0"/>
              <a:t>       7. </a:t>
            </a:r>
            <a:r>
              <a:rPr lang="ru-RU" sz="2400" dirty="0" err="1" smtClean="0"/>
              <a:t>Gazgeçirijileriň</a:t>
            </a:r>
            <a:r>
              <a:rPr lang="ru-RU" sz="2400" dirty="0" smtClean="0"/>
              <a:t> </a:t>
            </a:r>
            <a:r>
              <a:rPr lang="ru-RU" sz="2400" dirty="0" err="1"/>
              <a:t>iş</a:t>
            </a:r>
            <a:r>
              <a:rPr lang="ru-RU" sz="2400" dirty="0"/>
              <a:t> </a:t>
            </a:r>
            <a:r>
              <a:rPr lang="ru-RU" sz="2400" dirty="0" err="1"/>
              <a:t>hadysasyna</a:t>
            </a:r>
            <a:r>
              <a:rPr lang="ru-RU" sz="2400" dirty="0"/>
              <a:t> </a:t>
            </a:r>
            <a:r>
              <a:rPr lang="ru-RU" sz="2400" dirty="0" err="1"/>
              <a:t>gözegçiligi</a:t>
            </a:r>
            <a:r>
              <a:rPr lang="ru-RU" sz="2400" dirty="0"/>
              <a:t> </a:t>
            </a:r>
            <a:r>
              <a:rPr lang="ru-RU" sz="2400" dirty="0" err="1"/>
              <a:t>üpjün</a:t>
            </a:r>
            <a:r>
              <a:rPr lang="ru-RU" sz="2400" dirty="0"/>
              <a:t> </a:t>
            </a:r>
            <a:r>
              <a:rPr lang="ru-RU" sz="2400" dirty="0" err="1"/>
              <a:t>etmekde</a:t>
            </a:r>
            <a:r>
              <a:rPr lang="ru-RU" sz="2400" dirty="0"/>
              <a:t> </a:t>
            </a:r>
            <a:r>
              <a:rPr lang="ru-RU" sz="2400" dirty="0" err="1"/>
              <a:t>peýdalanylýan</a:t>
            </a:r>
            <a:r>
              <a:rPr lang="ru-RU" sz="2400" dirty="0"/>
              <a:t> </a:t>
            </a:r>
            <a:r>
              <a:rPr lang="ru-RU" sz="2400" dirty="0" err="1"/>
              <a:t>tehniki</a:t>
            </a:r>
            <a:r>
              <a:rPr lang="ru-RU" sz="2400" dirty="0"/>
              <a:t> </a:t>
            </a:r>
            <a:r>
              <a:rPr lang="ru-RU" sz="2400" dirty="0" err="1"/>
              <a:t>ölçeg</a:t>
            </a:r>
            <a:r>
              <a:rPr lang="ru-RU" sz="2400" dirty="0"/>
              <a:t> </a:t>
            </a:r>
            <a:r>
              <a:rPr lang="ru-RU" sz="2400" dirty="0" err="1"/>
              <a:t>enjamlarynyň</a:t>
            </a:r>
            <a:r>
              <a:rPr lang="ru-RU" sz="2400" dirty="0"/>
              <a:t> </a:t>
            </a:r>
            <a:r>
              <a:rPr lang="ru-RU" sz="2400" dirty="0" err="1"/>
              <a:t>işleýişine</a:t>
            </a:r>
            <a:r>
              <a:rPr lang="ru-RU" sz="2400" dirty="0"/>
              <a:t> </a:t>
            </a:r>
            <a:r>
              <a:rPr lang="ru-RU" sz="2400" dirty="0" err="1"/>
              <a:t>gözegçiligi</a:t>
            </a:r>
            <a:r>
              <a:rPr lang="ru-RU" sz="2400" dirty="0"/>
              <a:t> </a:t>
            </a:r>
            <a:r>
              <a:rPr lang="ru-RU" sz="2400" dirty="0" err="1"/>
              <a:t>ýola</a:t>
            </a:r>
            <a:r>
              <a:rPr lang="ru-RU" sz="2400" dirty="0"/>
              <a:t> </a:t>
            </a:r>
            <a:r>
              <a:rPr lang="ru-RU" sz="2400" dirty="0" err="1"/>
              <a:t>goýmak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hatardan</a:t>
            </a:r>
            <a:r>
              <a:rPr lang="ru-RU" sz="2400" dirty="0"/>
              <a:t> </a:t>
            </a:r>
            <a:r>
              <a:rPr lang="ru-RU" sz="2400" dirty="0" err="1"/>
              <a:t>çykanlaryny</a:t>
            </a:r>
            <a:r>
              <a:rPr lang="ru-RU" sz="2400" dirty="0"/>
              <a:t> </a:t>
            </a:r>
            <a:r>
              <a:rPr lang="ru-RU" sz="2400" dirty="0" err="1"/>
              <a:t>abatlamak</a:t>
            </a:r>
            <a:r>
              <a:rPr lang="ru-RU" sz="2400" dirty="0"/>
              <a:t> </a:t>
            </a:r>
            <a:r>
              <a:rPr lang="ru-RU" sz="2400" dirty="0" err="1"/>
              <a:t>işlerini</a:t>
            </a:r>
            <a:r>
              <a:rPr lang="ru-RU" sz="2400" dirty="0"/>
              <a:t> </a:t>
            </a:r>
            <a:r>
              <a:rPr lang="ru-RU" sz="2400" dirty="0" err="1"/>
              <a:t>ýola</a:t>
            </a:r>
            <a:r>
              <a:rPr lang="ru-RU" sz="2400" dirty="0"/>
              <a:t> </a:t>
            </a:r>
            <a:r>
              <a:rPr lang="ru-RU" sz="2400" dirty="0" err="1"/>
              <a:t>goýmak</a:t>
            </a:r>
            <a:r>
              <a:rPr lang="ru-RU" sz="2400" dirty="0"/>
              <a:t>.</a:t>
            </a:r>
          </a:p>
          <a:p>
            <a:pPr lvl="0"/>
            <a:r>
              <a:rPr lang="tk-TM" sz="2400" dirty="0"/>
              <a:t> </a:t>
            </a:r>
            <a:r>
              <a:rPr lang="tk-TM" sz="2400" dirty="0" smtClean="0"/>
              <a:t>      8.  </a:t>
            </a:r>
            <a:r>
              <a:rPr lang="ru-RU" sz="2400" dirty="0" err="1" smtClean="0"/>
              <a:t>Gaz</a:t>
            </a:r>
            <a:r>
              <a:rPr lang="ru-RU" sz="2400" dirty="0" smtClean="0"/>
              <a:t> </a:t>
            </a:r>
            <a:r>
              <a:rPr lang="ru-RU" sz="2400" dirty="0" err="1"/>
              <a:t>akymynda</a:t>
            </a:r>
            <a:r>
              <a:rPr lang="ru-RU" sz="2400" dirty="0"/>
              <a:t> </a:t>
            </a:r>
            <a:r>
              <a:rPr lang="ru-RU" sz="2400" dirty="0" err="1"/>
              <a:t>howply</a:t>
            </a:r>
            <a:r>
              <a:rPr lang="ru-RU" sz="2400" dirty="0"/>
              <a:t> </a:t>
            </a:r>
            <a:r>
              <a:rPr lang="ru-RU" sz="2400" dirty="0" err="1"/>
              <a:t>işleri</a:t>
            </a:r>
            <a:r>
              <a:rPr lang="ru-RU" sz="2400" dirty="0"/>
              <a:t> </a:t>
            </a:r>
            <a:r>
              <a:rPr lang="ru-RU" sz="2400" dirty="0" err="1"/>
              <a:t>geçirmeklige</a:t>
            </a:r>
            <a:r>
              <a:rPr lang="ru-RU" sz="2400" dirty="0"/>
              <a:t> </a:t>
            </a:r>
            <a:r>
              <a:rPr lang="ru-RU" sz="2400" dirty="0" err="1"/>
              <a:t>tabşyryklaryň</a:t>
            </a:r>
            <a:r>
              <a:rPr lang="ru-RU" sz="2400" dirty="0"/>
              <a:t> </a:t>
            </a:r>
            <a:r>
              <a:rPr lang="ru-RU" sz="2400" dirty="0" err="1"/>
              <a:t>ýöredilýän</a:t>
            </a:r>
            <a:r>
              <a:rPr lang="ru-RU" sz="2400" dirty="0"/>
              <a:t> </a:t>
            </a:r>
            <a:r>
              <a:rPr lang="ru-RU" sz="2400" dirty="0" err="1"/>
              <a:t>žurnalynyň</a:t>
            </a:r>
            <a:r>
              <a:rPr lang="ru-RU" sz="2400" dirty="0"/>
              <a:t> </a:t>
            </a:r>
            <a:r>
              <a:rPr lang="ru-RU" sz="2400" dirty="0" err="1"/>
              <a:t>dogry</a:t>
            </a:r>
            <a:r>
              <a:rPr lang="ru-RU" sz="2400" dirty="0"/>
              <a:t> </a:t>
            </a:r>
            <a:r>
              <a:rPr lang="ru-RU" sz="2400" dirty="0" err="1"/>
              <a:t>ýöredilişine</a:t>
            </a:r>
            <a:r>
              <a:rPr lang="ru-RU" sz="2400" dirty="0"/>
              <a:t> </a:t>
            </a:r>
            <a:r>
              <a:rPr lang="ru-RU" sz="2400" dirty="0" err="1"/>
              <a:t>gözegçiligi</a:t>
            </a:r>
            <a:r>
              <a:rPr lang="ru-RU" sz="2400" dirty="0"/>
              <a:t> </a:t>
            </a:r>
            <a:r>
              <a:rPr lang="ru-RU" sz="2400" dirty="0" err="1"/>
              <a:t>alyp</a:t>
            </a:r>
            <a:r>
              <a:rPr lang="ru-RU" sz="2400" dirty="0"/>
              <a:t> </a:t>
            </a:r>
            <a:r>
              <a:rPr lang="ru-RU" sz="2400" dirty="0" err="1"/>
              <a:t>barmak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şeýle</a:t>
            </a:r>
            <a:r>
              <a:rPr lang="ru-RU" sz="2400" dirty="0"/>
              <a:t> </a:t>
            </a:r>
            <a:r>
              <a:rPr lang="ru-RU" sz="2400" dirty="0" err="1"/>
              <a:t>işleri</a:t>
            </a:r>
            <a:r>
              <a:rPr lang="ru-RU" sz="2400" dirty="0"/>
              <a:t> </a:t>
            </a:r>
            <a:r>
              <a:rPr lang="ru-RU" sz="2400" dirty="0" err="1"/>
              <a:t>geçirmäge</a:t>
            </a:r>
            <a:r>
              <a:rPr lang="ru-RU" sz="2400" dirty="0"/>
              <a:t> </a:t>
            </a:r>
            <a:r>
              <a:rPr lang="ru-RU" sz="2400" dirty="0" err="1"/>
              <a:t>degişli</a:t>
            </a:r>
            <a:r>
              <a:rPr lang="ru-RU" sz="2400" dirty="0"/>
              <a:t> </a:t>
            </a:r>
            <a:r>
              <a:rPr lang="ru-RU" sz="2400" dirty="0" err="1"/>
              <a:t>resminamalary</a:t>
            </a:r>
            <a:r>
              <a:rPr lang="ru-RU" sz="2400" dirty="0"/>
              <a:t> </a:t>
            </a:r>
            <a:r>
              <a:rPr lang="ru-RU" sz="2400" dirty="0" err="1"/>
              <a:t>bermek</a:t>
            </a:r>
            <a:r>
              <a:rPr lang="ru-RU" sz="2400" dirty="0"/>
              <a:t>.</a:t>
            </a:r>
          </a:p>
          <a:p>
            <a:pPr lvl="0"/>
            <a:r>
              <a:rPr lang="tk-TM" sz="2400" dirty="0" smtClean="0"/>
              <a:t>       9.</a:t>
            </a:r>
            <a:r>
              <a:rPr lang="ru-RU" sz="2400" dirty="0" err="1" smtClean="0"/>
              <a:t>Gaz</a:t>
            </a:r>
            <a:r>
              <a:rPr lang="ru-RU" sz="2400" dirty="0" smtClean="0"/>
              <a:t> </a:t>
            </a:r>
            <a:r>
              <a:rPr lang="ru-RU" sz="2400" dirty="0" err="1"/>
              <a:t>hojalygy</a:t>
            </a:r>
            <a:r>
              <a:rPr lang="ru-RU" sz="2400" dirty="0"/>
              <a:t> </a:t>
            </a:r>
            <a:r>
              <a:rPr lang="ru-RU" sz="2400" dirty="0" err="1"/>
              <a:t>edara-kärhanasynyň</a:t>
            </a:r>
            <a:r>
              <a:rPr lang="ru-RU" sz="2400" dirty="0"/>
              <a:t> </a:t>
            </a:r>
            <a:r>
              <a:rPr lang="ru-RU" sz="2400" dirty="0" err="1"/>
              <a:t>işini</a:t>
            </a:r>
            <a:r>
              <a:rPr lang="ru-RU" sz="2400" dirty="0"/>
              <a:t> </a:t>
            </a:r>
            <a:r>
              <a:rPr lang="ru-RU" sz="2400" dirty="0" err="1"/>
              <a:t>kämilleşdirmäge</a:t>
            </a:r>
            <a:r>
              <a:rPr lang="ru-RU" sz="2400" dirty="0"/>
              <a:t> </a:t>
            </a:r>
            <a:r>
              <a:rPr lang="ru-RU" sz="2400" dirty="0" err="1"/>
              <a:t>mümkinçilik</a:t>
            </a:r>
            <a:r>
              <a:rPr lang="ru-RU" sz="2400" dirty="0"/>
              <a:t> </a:t>
            </a:r>
            <a:r>
              <a:rPr lang="ru-RU" sz="2400" dirty="0" err="1"/>
              <a:t>berýän</a:t>
            </a:r>
            <a:r>
              <a:rPr lang="ru-RU" sz="2400" dirty="0"/>
              <a:t> </a:t>
            </a:r>
            <a:r>
              <a:rPr lang="ru-RU" sz="2400" dirty="0" err="1"/>
              <a:t>guramaçylyk</a:t>
            </a:r>
            <a:r>
              <a:rPr lang="ru-RU" sz="2400" dirty="0"/>
              <a:t> </a:t>
            </a:r>
            <a:r>
              <a:rPr lang="ru-RU" sz="2400" dirty="0" err="1"/>
              <a:t>işleriniň</a:t>
            </a:r>
            <a:r>
              <a:rPr lang="ru-RU" sz="2400" dirty="0"/>
              <a:t> </a:t>
            </a:r>
            <a:r>
              <a:rPr lang="ru-RU" sz="2400" dirty="0" err="1"/>
              <a:t>düzgünnamasyny</a:t>
            </a:r>
            <a:r>
              <a:rPr lang="ru-RU" sz="2400" dirty="0"/>
              <a:t> </a:t>
            </a:r>
            <a:r>
              <a:rPr lang="ru-RU" sz="2400" dirty="0" err="1"/>
              <a:t>işläp</a:t>
            </a:r>
            <a:r>
              <a:rPr lang="ru-RU" sz="2400" dirty="0"/>
              <a:t> </a:t>
            </a:r>
            <a:r>
              <a:rPr lang="ru-RU" sz="2400" dirty="0" err="1"/>
              <a:t>düzmek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olaryň</a:t>
            </a:r>
            <a:r>
              <a:rPr lang="ru-RU" sz="2400" dirty="0"/>
              <a:t> </a:t>
            </a:r>
            <a:r>
              <a:rPr lang="ru-RU" sz="2400" dirty="0" err="1"/>
              <a:t>ýerine</a:t>
            </a:r>
            <a:r>
              <a:rPr lang="ru-RU" sz="2400" dirty="0"/>
              <a:t> </a:t>
            </a:r>
            <a:r>
              <a:rPr lang="ru-RU" sz="2400" dirty="0" err="1"/>
              <a:t>ýetirilişine</a:t>
            </a:r>
            <a:r>
              <a:rPr lang="ru-RU" sz="2400" dirty="0"/>
              <a:t> </a:t>
            </a:r>
            <a:r>
              <a:rPr lang="ru-RU" sz="2400" dirty="0" err="1"/>
              <a:t>gözegçiligi</a:t>
            </a:r>
            <a:r>
              <a:rPr lang="ru-RU" sz="2400" dirty="0"/>
              <a:t> </a:t>
            </a:r>
            <a:r>
              <a:rPr lang="ru-RU" sz="2400" dirty="0" err="1"/>
              <a:t>alyp</a:t>
            </a:r>
            <a:r>
              <a:rPr lang="ru-RU" sz="2400" dirty="0"/>
              <a:t> </a:t>
            </a:r>
            <a:r>
              <a:rPr lang="ru-RU" sz="2400" dirty="0" err="1"/>
              <a:t>barmak</a:t>
            </a:r>
            <a:r>
              <a:rPr lang="ru-RU" sz="2400" dirty="0"/>
              <a:t>.</a:t>
            </a:r>
          </a:p>
          <a:p>
            <a:pPr lvl="0"/>
            <a:r>
              <a:rPr lang="tk-TM" sz="2400" dirty="0" smtClean="0"/>
              <a:t>       10. </a:t>
            </a:r>
            <a:r>
              <a:rPr lang="ru-RU" sz="2400" dirty="0" err="1" smtClean="0"/>
              <a:t>Gaz</a:t>
            </a:r>
            <a:r>
              <a:rPr lang="ru-RU" sz="2400" dirty="0" smtClean="0"/>
              <a:t> </a:t>
            </a:r>
            <a:r>
              <a:rPr lang="ru-RU" sz="2400" dirty="0" err="1"/>
              <a:t>hojalygynyň</a:t>
            </a:r>
            <a:r>
              <a:rPr lang="ru-RU" sz="2400" dirty="0"/>
              <a:t> </a:t>
            </a:r>
            <a:r>
              <a:rPr lang="ru-RU" sz="2400" dirty="0" err="1"/>
              <a:t>işini</a:t>
            </a:r>
            <a:r>
              <a:rPr lang="ru-RU" sz="2400" dirty="0"/>
              <a:t> </a:t>
            </a:r>
            <a:r>
              <a:rPr lang="ru-RU" sz="2400" dirty="0" err="1"/>
              <a:t>gyş</a:t>
            </a:r>
            <a:r>
              <a:rPr lang="ru-RU" sz="2400" dirty="0"/>
              <a:t> </a:t>
            </a:r>
            <a:r>
              <a:rPr lang="ru-RU" sz="2400" dirty="0" err="1"/>
              <a:t>möwsümine</a:t>
            </a:r>
            <a:r>
              <a:rPr lang="ru-RU" sz="2400" dirty="0"/>
              <a:t> </a:t>
            </a:r>
            <a:r>
              <a:rPr lang="ru-RU" sz="2400" dirty="0" err="1"/>
              <a:t>taýýarlamak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olaryň</a:t>
            </a:r>
            <a:r>
              <a:rPr lang="ru-RU" sz="2400" dirty="0"/>
              <a:t> </a:t>
            </a:r>
            <a:r>
              <a:rPr lang="ru-RU" sz="2400" dirty="0" err="1"/>
              <a:t>berjaý</a:t>
            </a:r>
            <a:r>
              <a:rPr lang="ru-RU" sz="2400" dirty="0"/>
              <a:t> </a:t>
            </a:r>
            <a:r>
              <a:rPr lang="ru-RU" sz="2400" dirty="0" err="1"/>
              <a:t>edilişine</a:t>
            </a:r>
            <a:r>
              <a:rPr lang="ru-RU" sz="2400" dirty="0"/>
              <a:t> </a:t>
            </a:r>
            <a:r>
              <a:rPr lang="ru-RU" sz="2400" dirty="0" err="1"/>
              <a:t>gözegçiligi</a:t>
            </a:r>
            <a:r>
              <a:rPr lang="ru-RU" sz="2400" dirty="0"/>
              <a:t> </a:t>
            </a:r>
            <a:r>
              <a:rPr lang="ru-RU" sz="2400" dirty="0" err="1"/>
              <a:t>alyp</a:t>
            </a:r>
            <a:r>
              <a:rPr lang="ru-RU" sz="2400" dirty="0"/>
              <a:t> </a:t>
            </a:r>
            <a:r>
              <a:rPr lang="ru-RU" sz="2400" dirty="0" err="1"/>
              <a:t>barmak</a:t>
            </a:r>
            <a:r>
              <a:rPr lang="ru-RU" sz="2400" dirty="0"/>
              <a:t>.</a:t>
            </a:r>
          </a:p>
          <a:p>
            <a:pPr lvl="0"/>
            <a:r>
              <a:rPr lang="tk-TM" sz="2400" dirty="0" smtClean="0"/>
              <a:t>       11.</a:t>
            </a:r>
            <a:r>
              <a:rPr lang="ru-RU" sz="2400" dirty="0" err="1" smtClean="0"/>
              <a:t>Gaz</a:t>
            </a:r>
            <a:r>
              <a:rPr lang="ru-RU" sz="2400" dirty="0" smtClean="0"/>
              <a:t> </a:t>
            </a:r>
            <a:r>
              <a:rPr lang="ru-RU" sz="2400" dirty="0" err="1"/>
              <a:t>hojalygynda</a:t>
            </a:r>
            <a:r>
              <a:rPr lang="ru-RU" sz="2400" dirty="0"/>
              <a:t> </a:t>
            </a:r>
            <a:r>
              <a:rPr lang="ru-RU" sz="2400" dirty="0" err="1"/>
              <a:t>işleri</a:t>
            </a:r>
            <a:r>
              <a:rPr lang="ru-RU" sz="2400" dirty="0"/>
              <a:t> </a:t>
            </a:r>
            <a:r>
              <a:rPr lang="ru-RU" sz="2400" dirty="0" err="1"/>
              <a:t>geçirmegiň</a:t>
            </a:r>
            <a:r>
              <a:rPr lang="ru-RU" sz="2400" dirty="0"/>
              <a:t> </a:t>
            </a:r>
            <a:r>
              <a:rPr lang="ru-RU" sz="2400" dirty="0" err="1"/>
              <a:t>döwrebap</a:t>
            </a:r>
            <a:r>
              <a:rPr lang="ru-RU" sz="2400" dirty="0"/>
              <a:t> </a:t>
            </a:r>
            <a:r>
              <a:rPr lang="ru-RU" sz="2400" dirty="0" err="1"/>
              <a:t>usullaryny</a:t>
            </a:r>
            <a:r>
              <a:rPr lang="ru-RU" sz="2400" dirty="0"/>
              <a:t> </a:t>
            </a:r>
            <a:r>
              <a:rPr lang="ru-RU" sz="2400" dirty="0" err="1"/>
              <a:t>özleşdirmek</a:t>
            </a:r>
            <a:r>
              <a:rPr lang="ru-RU" sz="2400" dirty="0"/>
              <a:t>, </a:t>
            </a:r>
            <a:r>
              <a:rPr lang="ru-RU" sz="2400" dirty="0" err="1"/>
              <a:t>döwrebap</a:t>
            </a:r>
            <a:r>
              <a:rPr lang="ru-RU" sz="2400" dirty="0"/>
              <a:t> </a:t>
            </a:r>
            <a:r>
              <a:rPr lang="ru-RU" sz="2400" dirty="0" err="1"/>
              <a:t>tehnika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tehnologiýa</a:t>
            </a:r>
            <a:r>
              <a:rPr lang="ru-RU" sz="2400" dirty="0"/>
              <a:t> </a:t>
            </a:r>
            <a:r>
              <a:rPr lang="ru-RU" sz="2400" dirty="0" err="1"/>
              <a:t>enjamlary</a:t>
            </a:r>
            <a:r>
              <a:rPr lang="ru-RU" sz="2400" dirty="0"/>
              <a:t> </a:t>
            </a:r>
            <a:r>
              <a:rPr lang="ru-RU" sz="2400" dirty="0" err="1"/>
              <a:t>bilen</a:t>
            </a:r>
            <a:r>
              <a:rPr lang="ru-RU" sz="2400" dirty="0"/>
              <a:t> </a:t>
            </a:r>
            <a:r>
              <a:rPr lang="ru-RU" sz="2400" dirty="0" err="1"/>
              <a:t>üpjünçiligi</a:t>
            </a:r>
            <a:r>
              <a:rPr lang="ru-RU" sz="2400" dirty="0"/>
              <a:t> </a:t>
            </a:r>
            <a:r>
              <a:rPr lang="ru-RU" sz="2400" dirty="0" err="1"/>
              <a:t>ýokarlandyrmak</a:t>
            </a:r>
            <a:r>
              <a:rPr lang="ru-RU" sz="2400" dirty="0"/>
              <a:t>, </a:t>
            </a:r>
            <a:r>
              <a:rPr lang="ru-RU" sz="2400" dirty="0" err="1"/>
              <a:t>işgärleriň</a:t>
            </a:r>
            <a:r>
              <a:rPr lang="ru-RU" sz="2400" dirty="0"/>
              <a:t> </a:t>
            </a:r>
            <a:r>
              <a:rPr lang="ru-RU" sz="2400" dirty="0" err="1"/>
              <a:t>hünär</a:t>
            </a:r>
            <a:r>
              <a:rPr lang="ru-RU" sz="2400" dirty="0"/>
              <a:t> </a:t>
            </a:r>
            <a:r>
              <a:rPr lang="ru-RU" sz="2400" dirty="0" err="1"/>
              <a:t>derejesini</a:t>
            </a:r>
            <a:r>
              <a:rPr lang="ru-RU" sz="2400" dirty="0"/>
              <a:t> </a:t>
            </a:r>
            <a:r>
              <a:rPr lang="ru-RU" sz="2400" dirty="0" err="1"/>
              <a:t>ýokarlandyrmak</a:t>
            </a:r>
            <a:r>
              <a:rPr lang="ru-RU" sz="2400" dirty="0"/>
              <a:t>. </a:t>
            </a:r>
            <a:r>
              <a:rPr lang="ru-RU" sz="2400" dirty="0" err="1"/>
              <a:t>hünärmen</a:t>
            </a:r>
            <a:r>
              <a:rPr lang="ru-RU" sz="2400" dirty="0"/>
              <a:t> </a:t>
            </a:r>
            <a:r>
              <a:rPr lang="ru-RU" sz="2400" dirty="0" err="1"/>
              <a:t>üpjünçiligini</a:t>
            </a:r>
            <a:r>
              <a:rPr lang="ru-RU" sz="2400" dirty="0"/>
              <a:t> </a:t>
            </a:r>
            <a:r>
              <a:rPr lang="ru-RU" sz="2400" dirty="0" err="1"/>
              <a:t>berjaý</a:t>
            </a:r>
            <a:r>
              <a:rPr lang="ru-RU" sz="2400" dirty="0"/>
              <a:t> </a:t>
            </a:r>
            <a:r>
              <a:rPr lang="ru-RU" sz="2400" dirty="0" err="1"/>
              <a:t>etmek</a:t>
            </a:r>
            <a:r>
              <a:rPr lang="ru-RU" sz="2400" dirty="0"/>
              <a:t>.</a:t>
            </a:r>
          </a:p>
          <a:p>
            <a:pPr lvl="0"/>
            <a:r>
              <a:rPr lang="tk-TM" sz="2400" dirty="0" smtClean="0"/>
              <a:t>       12.</a:t>
            </a:r>
            <a:r>
              <a:rPr lang="ru-RU" sz="2400" dirty="0" err="1" smtClean="0"/>
              <a:t>Gullugyň</a:t>
            </a:r>
            <a:r>
              <a:rPr lang="ru-RU" sz="2400" dirty="0" smtClean="0"/>
              <a:t> </a:t>
            </a:r>
            <a:r>
              <a:rPr lang="ru-RU" sz="2400" dirty="0" err="1"/>
              <a:t>kadaly</a:t>
            </a:r>
            <a:r>
              <a:rPr lang="ru-RU" sz="2400" dirty="0"/>
              <a:t> </a:t>
            </a:r>
            <a:r>
              <a:rPr lang="ru-RU" sz="2400" dirty="0" err="1"/>
              <a:t>iş</a:t>
            </a:r>
            <a:r>
              <a:rPr lang="ru-RU" sz="2400" dirty="0"/>
              <a:t> </a:t>
            </a:r>
            <a:r>
              <a:rPr lang="ru-RU" sz="2400" dirty="0" err="1"/>
              <a:t>hadysasyny</a:t>
            </a:r>
            <a:r>
              <a:rPr lang="ru-RU" sz="2400" dirty="0"/>
              <a:t> </a:t>
            </a:r>
            <a:r>
              <a:rPr lang="ru-RU" sz="2400" dirty="0" err="1"/>
              <a:t>üpjün</a:t>
            </a:r>
            <a:r>
              <a:rPr lang="ru-RU" sz="2400" dirty="0"/>
              <a:t> </a:t>
            </a:r>
            <a:r>
              <a:rPr lang="ru-RU" sz="2400" dirty="0" err="1"/>
              <a:t>etmek</a:t>
            </a:r>
            <a:r>
              <a:rPr lang="ru-RU" sz="2400" dirty="0"/>
              <a:t> </a:t>
            </a:r>
            <a:r>
              <a:rPr lang="ru-RU" sz="2400" dirty="0" err="1"/>
              <a:t>üçin</a:t>
            </a:r>
            <a:r>
              <a:rPr lang="ru-RU" sz="2400" dirty="0"/>
              <a:t> </a:t>
            </a:r>
            <a:r>
              <a:rPr lang="ru-RU" sz="2400" dirty="0" err="1"/>
              <a:t>material-tehniki</a:t>
            </a:r>
            <a:r>
              <a:rPr lang="ru-RU" sz="2400" dirty="0"/>
              <a:t> </a:t>
            </a:r>
            <a:r>
              <a:rPr lang="ru-RU" sz="2400" dirty="0" err="1"/>
              <a:t>serişdeleriň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enjamlaryň</a:t>
            </a:r>
            <a:r>
              <a:rPr lang="ru-RU" sz="2400" dirty="0"/>
              <a:t> </a:t>
            </a:r>
            <a:r>
              <a:rPr lang="ru-RU" sz="2400" dirty="0" err="1"/>
              <a:t>zerurlygyny</a:t>
            </a:r>
            <a:r>
              <a:rPr lang="ru-RU" sz="2400" dirty="0"/>
              <a:t> </a:t>
            </a:r>
            <a:r>
              <a:rPr lang="ru-RU" sz="2400" dirty="0" err="1"/>
              <a:t>anyklamak</a:t>
            </a:r>
            <a:r>
              <a:rPr lang="ru-RU" sz="2400" dirty="0"/>
              <a:t> </a:t>
            </a:r>
            <a:r>
              <a:rPr lang="ru-RU" sz="2400" dirty="0" err="1"/>
              <a:t>we</a:t>
            </a:r>
            <a:r>
              <a:rPr lang="ru-RU" sz="2400" dirty="0"/>
              <a:t> </a:t>
            </a:r>
            <a:r>
              <a:rPr lang="ru-RU" sz="2400" dirty="0" err="1"/>
              <a:t>ýyllyk</a:t>
            </a:r>
            <a:r>
              <a:rPr lang="ru-RU" sz="2400" dirty="0"/>
              <a:t> </a:t>
            </a:r>
            <a:r>
              <a:rPr lang="ru-RU" sz="2400" dirty="0" err="1"/>
              <a:t>talapnamalary</a:t>
            </a:r>
            <a:r>
              <a:rPr lang="ru-RU" sz="2400" dirty="0"/>
              <a:t> </a:t>
            </a:r>
            <a:r>
              <a:rPr lang="ru-RU" sz="2400" dirty="0" err="1"/>
              <a:t>düzmek</a:t>
            </a:r>
            <a:r>
              <a:rPr lang="ru-RU" sz="2400" dirty="0"/>
              <a:t>.</a:t>
            </a:r>
          </a:p>
          <a:p>
            <a:pPr lvl="0"/>
            <a:r>
              <a:rPr lang="ru-RU" sz="2400" dirty="0" smtClean="0"/>
              <a:t>.</a:t>
            </a:r>
            <a:endParaRPr lang="ru-RU" sz="2400" dirty="0"/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endParaRPr lang="ru-RU" sz="1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80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7650" y="0"/>
            <a:ext cx="113919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2.Gaz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ulgamynda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goýulyşy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desgalar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ilatly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merkezlere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bölünip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üpjünçilikmunuň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ilatyň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baglylykda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ilatyny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bitewi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meýdany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şäherçelere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bölünip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bölünmek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şäherçedäki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desgalary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Ilatly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ýerlerde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akymy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saklanylýar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goýlanda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gulluga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edarakärhananyň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kärdeşler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arkalaşygy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guramasy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tassyklanylýar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geçiriji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0-3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3-6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saklanýar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Tassyklanan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laýyklykda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hukuklary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jogapkärçiligi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859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50" y="197346"/>
            <a:ext cx="11353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921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desgalar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gullugunyň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edijilere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ýerasty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ýerüsti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desgalary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gurnamak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Ýerasty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çekilende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agram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0,5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metrden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0,8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çuňlukda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awtomobil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gatnawly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ýerlerinde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metrden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1,5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çuňlukda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demir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aşagyndan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1,5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metrden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çuňluga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çäkden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Ýerasty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tranşeýa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salynmazdan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ozal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turbanyň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mazut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örtülip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ybarat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galyňlykda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izolýasiýa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örtülýär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turbalarda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kebşirleme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birikmeler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tranşeýa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taşlanmazdan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ozal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synagdan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turba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gysylan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manometr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ölçenilýär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syzma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çykmasa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taýýarlanan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turba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birikdirilýär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gazgeçirijiniň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ýatýan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tranşeýasy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gije-gündizden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54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0"/>
            <a:ext cx="11544300" cy="676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68275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3.Ýurduň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üpjünçiliginiň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ähmiýeti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tebigy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dünýäde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meşhurlyga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tutuşlaýyn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künjegi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mawy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ýangyç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ekologiýa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gowulaşmagyna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çöllermiziň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tokaýlaşmagyna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söküp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gyşa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odun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çöplemek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aladasyndan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dyndardy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hormatly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Prezidentimiziň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aladalaryndan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nyşandyr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gazlaşdyrmagyň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gulluklary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orunlary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bellibir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senagatlaşdyrmaga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täze-täze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girizilmegine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tebigy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ýataklary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peýdalanylman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eýsem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iberilýär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Muňa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Türkmenistan-Merkez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Türkmenistan-Eýran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1-2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Türkmenistan-Hytaý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geçirijileri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hyzmatdaşlygyň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şaýatlyk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Tebigy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gaýtadan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zawodlaryň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tabşyrylmagy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döreýändigini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himiýa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ösdürmekde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aşyrylanlygyna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şaýatlyk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0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00" y="197346"/>
            <a:ext cx="1160145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Gyýanlyda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himiýa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zawodynyň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gurulmagy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geljekde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zawodda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öndüriljek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polietilendir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polipropileniň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etjekdigi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senagatlaşdyrmakda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gazlaşdyrmagyň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ähmiýete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eýedigini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açyk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görkezýär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Yurdumyzyň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çäginden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basyşly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çekilmegi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gazlaşdyrmakda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gazlaşdyrmakda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gazlaşdyrmak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ilatyň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gürligi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ösdürmegiň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geljekki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maksatnamasyndan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meýdany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etrapçalara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bölünişi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etrapçada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geljekde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guruljak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tebigy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ulanmaklygyň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maksimal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eýsem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täze-täze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gurulmagy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ulanmagyň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öňdebaryjy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Taslamada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ýyladyş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maksatly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gazan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desgalarynyň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sanyna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baglylykda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paýlaýjylar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tutulýar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paýlaýjylar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ýyladyş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maksatly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gazan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desgalarynda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şkaf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52225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</TotalTime>
  <Words>1230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</cp:revision>
  <dcterms:created xsi:type="dcterms:W3CDTF">2021-03-17T13:55:12Z</dcterms:created>
  <dcterms:modified xsi:type="dcterms:W3CDTF">2021-03-17T14:03:53Z</dcterms:modified>
</cp:coreProperties>
</file>