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2160239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çözgütleri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35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437112"/>
            <a:ext cx="8229600" cy="187220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kesiklerde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görnüşi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1-fundament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kesigi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; 2-fundament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diwary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; 3-fundament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ýassygy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1 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09370" cy="358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Gurluşy boýunça fundamentler guýma hem ýygnama görnüşde bolýar. Guýma fundamentler but daşlaryndan örülen, but daşlaryndan betonlanan, beton we demirbeton görnüşde taýýarlanylýar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1 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5911173" cy="453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2564904"/>
            <a:ext cx="3168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Kerpiç diwaryň aşagyndaky l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enta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 guýma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ler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daşlaryndan örülen fundament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ctr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daşlaryndan betonlanan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;</a:t>
            </a: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Gurluşy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33-nji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suratda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görkezilendir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0.6m.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basgançagyň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0.5m.,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0.15m. - 0.25m.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galyplama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işlerini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geçirmeli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çylşyrymly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garnawlarda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baglanyşdyryp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örmek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amala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aşyrylýar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ulanylýan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ölçegleri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1/3-den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daşalryndan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häzirkizaman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ösen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gurluşygyň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talaplaryny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ödemeýär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mehanizmleşdirmek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agyr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düşýär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 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75" y="1376"/>
            <a:ext cx="3911920" cy="356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423437"/>
              </p:ext>
            </p:extLst>
          </p:nvPr>
        </p:nvGraphicFramePr>
        <p:xfrm>
          <a:off x="1835696" y="4221088"/>
          <a:ext cx="600429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625"/>
                <a:gridCol w="2162175"/>
                <a:gridCol w="225155"/>
                <a:gridCol w="389890"/>
                <a:gridCol w="279844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tutuşlaýyn beton blogy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tutuşlaýyn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ýassygy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içi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boşlukly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beton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blogy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gapyrgaly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ýassygy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gurnama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petlesi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94" y="3617397"/>
            <a:ext cx="7853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tk-TM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Ýygnama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beton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demirbeton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fundamentleriň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elementleri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zähmetini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talap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daşalrynyň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giňden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çykdaýjylaryny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azaldýar.Fundamentleri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zawod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elementler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amatly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Häzirkizaman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gurluşyklarynda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elementleri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giňden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çykdajylaryny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azaldýar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Gyşky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howa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işlerini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geçirmäge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mümkinçilik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 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" y="980728"/>
            <a:ext cx="486527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72916" y="1504816"/>
            <a:ext cx="4211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Iri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bloklardan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ýygnalan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ýerleşişini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görkezýän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1-armirlenen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guşaklyk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2-diwar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3-fundament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blogy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4-blok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5-ýerinde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betonlanýan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zolak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6-dykyzlandyrylan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çäge-çagyl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gatlagy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ýassygyndan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100-150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dykyzlandyrylan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çäge-çagyl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gatlagynyň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üstünde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taýýarlanan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aralyklarly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baglanyşdyrylyp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üstünde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1 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4114800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31854"/>
              </p:ext>
            </p:extLst>
          </p:nvPr>
        </p:nvGraphicFramePr>
        <p:xfrm>
          <a:off x="4649181" y="1764979"/>
          <a:ext cx="4355976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8117"/>
                <a:gridCol w="2207859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>
                          <a:effectLst/>
                        </a:rPr>
                        <a:t>a) </a:t>
                      </a:r>
                      <a:r>
                        <a:rPr lang="ru-RU" sz="2000" dirty="0" err="1">
                          <a:effectLst/>
                        </a:rPr>
                        <a:t>demirbeton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ýassyklaryň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 err="1">
                          <a:effectLst/>
                        </a:rPr>
                        <a:t>birikmesi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>
                          <a:effectLst/>
                        </a:rPr>
                        <a:t>1- Ø6-10 mm. bolan polat simden 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>
                          <a:effectLst/>
                        </a:rPr>
                        <a:t>dokalan tor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>
                          <a:effectLst/>
                        </a:rPr>
                        <a:t>b) täk hatardaky fundament bloklarynyň birikmesi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>
                          <a:effectLst/>
                        </a:rPr>
                        <a:t>2- </a:t>
                      </a:r>
                      <a:r>
                        <a:rPr lang="ru-RU" sz="2000" dirty="0" err="1">
                          <a:effectLst/>
                        </a:rPr>
                        <a:t>ýerinde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betonlanýan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zolak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>
                          <a:effectLst/>
                        </a:rPr>
                        <a:t>3-blok </a:t>
                      </a:r>
                      <a:r>
                        <a:rPr lang="ru-RU" sz="2000" dirty="0" err="1">
                          <a:effectLst/>
                        </a:rPr>
                        <a:t>birikmeleriniň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garnawlardan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>
                          <a:effectLst/>
                        </a:rPr>
                        <a:t>ç) </a:t>
                      </a:r>
                      <a:r>
                        <a:rPr lang="ru-RU" sz="2000" dirty="0" err="1">
                          <a:effectLst/>
                        </a:rPr>
                        <a:t>täk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hatardaky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fundament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bloklarynyň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birikmesi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16300" algn="l"/>
                        </a:tabLst>
                      </a:pPr>
                      <a:r>
                        <a:rPr lang="ru-RU" sz="2000" dirty="0">
                          <a:effectLst/>
                        </a:rPr>
                        <a:t>   </a:t>
                      </a:r>
                      <a:r>
                        <a:rPr lang="ru-RU" sz="2000" dirty="0" err="1">
                          <a:effectLst/>
                        </a:rPr>
                        <a:t>doldurylmagy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10337" y="564650"/>
            <a:ext cx="463366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36-njy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surat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Uzaboýuna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keseligine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diwarlaryň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fundamentleriniň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birleşýän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ýerleri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5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Fundamentdäki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birleşen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gorizontal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diametri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6-10mm.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armatura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baglanyşdyrylyp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(36-njy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300-400mm.,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1000-2800mm.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ölçeglerde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Diwarlyk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300, 400, 500, 600mm.,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580mm.,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780-2380mm.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edilip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zawod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taýýarlanylýar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maşyn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mehanizmleriň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kömegi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geçirilip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gurulýar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Gurluşykda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gurulýan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desgalaryň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görä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380, 510, 640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konstruksiýasynyň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materialynyň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ulanylyp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sarp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tygşytlamaga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getirýär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Şeýle-de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geçirilende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arasyny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0.3 – 0.5m.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açyk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goýmak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tygşytlylygyny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gazanýarys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elementleriniň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hasaplanýar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ýerüsti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agramlaryny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geçirýärler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berklik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durnuklylyk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uzakömürlilik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tehnologik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ykdysady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talaplary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kanagatlandyrmalydyr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ýerüsti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ýerleşýän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üstki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tekizligine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ýokarky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tekizligi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galtaşýan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tekizligine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dabany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meýilleşdirilen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tekizliginden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dabanyna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Eger-de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çygly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topraklardan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durýan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dabanyny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doňuş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çuňlugyndan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ýerleşdirmelidir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7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 0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6120680" cy="367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05064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37-nji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Ýeňilleşdirilen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çözgütleri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galyňlygy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kiçeldilen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diwary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arasynda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açyklyk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goýlup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alnan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ç)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raskossyz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fermadan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taýýarlanan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panel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1-fundamentiň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ýassygy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2-diwar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blogy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3-gyzgyn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bitum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çalnan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gidroizolýasiýa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4-gorizontal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gidroizolýasiýa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5-ferma-panel;  6-fundament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plitasy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ýassyklarynyň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arasyndaky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boşluklar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çäge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doldurylýar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panelli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göwrüm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birnäçe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çözgütleri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talap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Inine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ýerzemini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ýaşaýyş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gerek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ölçegli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elementlerden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(37-nji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3.5m.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panel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içi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deşik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göznüşde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raskosy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galyňlygy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240mm,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ýerzemininiň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edilip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birikmelerindäki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polat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detallary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kebşirlemek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ýeterlikdir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 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10883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66726" y="3933056"/>
            <a:ext cx="4067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38-nji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çuňlugynyň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üýtgeýşi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görnüş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fragmenti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1 017 - копия"/>
          <p:cNvPicPr>
            <a:picLocks noChangeAspect="1" noChangeArrowheads="1"/>
          </p:cNvPicPr>
          <p:nvPr/>
        </p:nvPicPr>
        <p:blipFill>
          <a:blip r:embed="rId2" cstate="print">
            <a:lum bright="-20000"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398488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Ýapgyt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geçirilende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basgançaklaýyn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meýilleşdirilýär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basgançaklaryň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0.5m.,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1.0 m.az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kadalara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esaslanyp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derejesinde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birleşdirýär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turbalaryň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öňünden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taslama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deşikler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goýulýar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deşikler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bloklarynyň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arasyny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açmak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fundamentler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agramlarynda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esaslara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düşýän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basyş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kadaly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kesilmeýän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amatly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etažly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ýerzeminsiz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çalyşmak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amatly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materialy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butbetondan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 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5236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30120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39-njy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Diwaryň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sütünleriň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fundamentleriniň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2,5 – 3,0 m.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Eger-de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esasyň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toprak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gatlagynyň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göterijilik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ukyby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fundamnetleriniň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aralygyny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6,0 m.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uzaldyp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sütünleri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burçlarynda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diwaryň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kesişýän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birleşýän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gurulýar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kese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kesiginde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butbetondan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0,6х0,6 m.,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materialdan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0,4х0,4 m.-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etažly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4-5 m.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çuňlukda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goýulýan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ýagdaýlarynda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uzaboýuna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gurmaklyk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harçlanmagyny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talap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ýagdaýlarda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giňden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balkalary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birleşdirýärler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fundamnetleri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diregleriniň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gurulýar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Kerpiçden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kolonnalaryň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butbeton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ýassykly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blok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plitaly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stakan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daýanç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plitaly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39-njy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suratda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görkezilendir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fundamnetler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desgalarda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düşýän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gowşak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gurulýar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meýdanyny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eýeleýär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Karkas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kolonnalaryndan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deňagramsyzlygy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kadalaşdyrmak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perpendikulýar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ugur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kesişýän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fundamnetleri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gurýarlar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demirbetondan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taýýarlanylýar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Eger-de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balkalaryň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gapyrgaly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balkasyz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gurulýar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etažly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gurulmagy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deňagramly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çökmekligi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         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 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1"/>
            <a:ext cx="3816424" cy="686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53" y="1484784"/>
            <a:ext cx="4085934" cy="38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54887" y="1484784"/>
            <a:ext cx="44375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çuňlugynyň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kesgitleni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şi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1-fundamentiň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dabany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2-fundamentiň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göwresi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3-fundamentiň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çuşlugynyň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4-topragyň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doňuş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çuňlugynyň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5-ýerasty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suwuň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derejesiniň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6-meýilleşdirilen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tekizligi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7-diwar; 8-jaýyň 1-nji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etažynyň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polunyň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9-fundamentiň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kesigi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çuňlugy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b-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dabanynyň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Ýyladylýan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doňuş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bagly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goýluş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çuňlugy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meýilleşdirilen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tekizliginden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ýerzeminiň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polunyň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derejesinden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0.5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metrden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ýerleşdirilýär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shemalary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aşakdaky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görnüşlere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bölünýär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--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bütin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tituşlaýyn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kolonnalaryň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--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bölekleýin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diregleriň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--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diregleriň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--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bölekleýin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çümdürilen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swaý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61704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shemasy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tk-TM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kolonnalaryň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1-diwar; 2-lenta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3-demirbeton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kolonna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1 010 - коп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88" y="260648"/>
            <a:ext cx="6395162" cy="364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149080"/>
            <a:ext cx="8291264" cy="25202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shemasy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bölekleýin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diregleriň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1-diwar; 3-demirbeton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kolonna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4-demirbeton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balkasy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5-sütün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6-stakan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1 010 - копия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38" y="116632"/>
            <a:ext cx="5182901" cy="377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6511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shemasy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diregleriň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7-demirbeton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plitasy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1 010 - копия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9040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872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Tutuşlaýyn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shemasy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bölekleýin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topraga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çümdürilen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sütün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swaý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1-diwar; 6-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swaý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rostwerki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8-swaýlar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1 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2862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fundamentler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aşagyndaky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lenta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ýönekeý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göniburç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diwaryň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gapdala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50-150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çykaryp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Göniburç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kesikli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düşýän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desgalarda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toprak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gatlaklarynyň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göterijilik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ukybynyň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ýerlerinde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Fundameht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trapesiýa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alnanda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dabany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kesiginden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bellenen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burç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ulalmak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Bellenen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ulalmak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burçumyz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daşlaryndan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örülen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guýlan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27-33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beton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45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ýapgytlyga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görnüşdäki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artykmaç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çykdaýjylaryny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talap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hasaplama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görä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göniburçly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basgançak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görnüşde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amatly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hasaplanýar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gabarasy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teoretiki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formasynyň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gabarasyndan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çykmaly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basgançaklaryň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20-25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beýikligine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40-50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aralygynda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179</Words>
  <Application>Microsoft Office PowerPoint</Application>
  <PresentationFormat>Экран (4:3)</PresentationFormat>
  <Paragraphs>103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Fundamentler  we olaryň konstruktiw çözgütleri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Fundamentler we olaryň konstruktiw çözgütleri</dc:title>
  <dc:creator>User</dc:creator>
  <cp:lastModifiedBy>User</cp:lastModifiedBy>
  <cp:revision>5</cp:revision>
  <dcterms:created xsi:type="dcterms:W3CDTF">2021-01-08T17:45:08Z</dcterms:created>
  <dcterms:modified xsi:type="dcterms:W3CDTF">2021-01-08T19:09:12Z</dcterms:modified>
</cp:coreProperties>
</file>