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68" r:id="rId7"/>
    <p:sldId id="267" r:id="rId8"/>
    <p:sldId id="260" r:id="rId9"/>
    <p:sldId id="269" r:id="rId10"/>
    <p:sldId id="261" r:id="rId11"/>
    <p:sldId id="262" r:id="rId12"/>
    <p:sldId id="270" r:id="rId13"/>
    <p:sldId id="263" r:id="rId14"/>
    <p:sldId id="264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12" autoAdjust="0"/>
    <p:restoredTop sz="94660"/>
  </p:normalViewPr>
  <p:slideViewPr>
    <p:cSldViewPr snapToGrid="0">
      <p:cViewPr varScale="1">
        <p:scale>
          <a:sx n="30" d="100"/>
          <a:sy n="30" d="100"/>
        </p:scale>
        <p:origin x="-96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9797" y="1487839"/>
            <a:ext cx="9644815" cy="414195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TEMA 4.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ulgamynyň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adaty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görnüşleri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Selçeň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ýeke-täk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Tapgyrlaýyn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seriýaly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Köpçülikleýin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.</a:t>
            </a: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46843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2339" y="0"/>
            <a:ext cx="10156259" cy="650929"/>
          </a:xfrm>
        </p:spPr>
        <p:txBody>
          <a:bodyPr/>
          <a:lstStyle/>
          <a:p>
            <a:pPr algn="ctr"/>
            <a:r>
              <a:rPr lang="ru-RU" b="1" dirty="0" err="1"/>
              <a:t>Üznüksiz</a:t>
            </a:r>
            <a:r>
              <a:rPr lang="ru-RU" b="1" dirty="0"/>
              <a:t> </a:t>
            </a:r>
            <a:r>
              <a:rPr lang="ru-RU" b="1" dirty="0" err="1"/>
              <a:t>önümçilik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7356" y="1146875"/>
            <a:ext cx="10187256" cy="4764347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uzynlygy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agramy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ölçenilip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özgerdilýän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çykarylmagyny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kegitlendirýär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nebitgaz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toparlaryna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duruzman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çalyşmak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häsiýetlidir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Mysal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nebiti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toplumlary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Üznükli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toplumlary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döwürleýin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gaýtalanýan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aýrtynlyk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tapawutlanýar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geologiýa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gözleg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toplumynyň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görnüşi-yzygiderli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parallel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parallelyzygiderli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utgaşdyrylyp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Yzygiderli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utgaşdyrmak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tamamlanandan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toplumlaryny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740797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115878"/>
            <a:ext cx="10590212" cy="539341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özgerdip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özeni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serişdeler-önüm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diýlip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ululygyna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üygeýän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häsiýetlendirýärler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386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3400" y="838200"/>
            <a:ext cx="9701212" cy="5562600"/>
          </a:xfrm>
        </p:spPr>
        <p:txBody>
          <a:bodyPr>
            <a:normAutofit lnSpcReduction="10000"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töleglerini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alýarlar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gatnaşýan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çykarylyşy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kadalaşdyrylýar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barýan</a:t>
            </a:r>
            <a:endParaRPr lang="ru-RU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işleriniň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ugruny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netijesini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şekillendirýär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işleriniň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başlangyç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pursady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çykaryljak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önümiň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görnüşini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düzümini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kesgitlemekligi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aňladýar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Bazar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şertleriniň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ýagdaýynyň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birsyhly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üýtgäp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durmagy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ugurlaryny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gözläp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tapmaga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mejbur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Geologiýa-gözleg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buraw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we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nebit-gazy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çykarmak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bagly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möçberleri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oňa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mysal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biler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9400" y="863600"/>
            <a:ext cx="10261600" cy="5359399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kadalaşdyrylýar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kuwwatyna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utgaşdyryp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tygşytly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prosesiniň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aýrylmaz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meşgullanýan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jemlenen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öndürijiliginiň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hilini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ýokarlandyrmak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prosesine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gatnaşýar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53991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2407" y="945397"/>
            <a:ext cx="10652205" cy="56258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prosesinde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üýtgemeler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işinden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düzmekden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prosesinde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tapawut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birinjisiniň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predmeti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predmeti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hasaplaýjy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kompýuterler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ýerlenen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aralarynda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ýygjam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çatylan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7924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685800"/>
            <a:ext cx="8915400" cy="5562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ýumuşy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ýygnalan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çözgüdiň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wariantlaryny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köpçüliginiň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teklipleri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çözgüdiň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ýetirilişini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bölümleriniň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derňew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höweslendirmek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meşgullanýan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üstünden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dolandyryjysy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guralýan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ugradylýan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köpçüligi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düşünjäni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makullanylýar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313" y="624110"/>
            <a:ext cx="9784300" cy="584758"/>
          </a:xfrm>
        </p:spPr>
        <p:txBody>
          <a:bodyPr>
            <a:normAutofit fontScale="90000"/>
          </a:bodyPr>
          <a:lstStyle/>
          <a:p>
            <a:pPr algn="ctr"/>
            <a:r>
              <a:rPr lang="tk-TM" dirty="0" smtClean="0"/>
              <a:t>Selçeň ýa-da ýeke-täk önümçilik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878" y="939799"/>
            <a:ext cx="10388734" cy="5918201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Garaşsyz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ýurtlaryna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nebit-gaz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senagatynda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aragatnaşykda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hojalykda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üstünlikli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ornaşdyrylýar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Ulgamlaryň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giňden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peýdalanylýan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görnüşi-önümçiliginiň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aýratynlyklaryny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şekillendirýän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toplumdur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çylşyrymlylygy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çykarylmagy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60775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533400"/>
            <a:ext cx="8915400" cy="537782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selçeň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seriýaly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3246"/>
          </a:xfrm>
        </p:spPr>
        <p:txBody>
          <a:bodyPr/>
          <a:lstStyle/>
          <a:p>
            <a:r>
              <a:rPr lang="tk-TM" dirty="0"/>
              <a:t>Selçeň ýa-da ýeke-täk önümçilik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437" y="1317355"/>
            <a:ext cx="11298265" cy="52384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5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ru-RU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wezipesi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ýerleşişi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seýrek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duş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öndürýär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taýýarlanýar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birisi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wezipä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niýetlenendir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ulgamyna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aşakdkylar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häsiýetlidir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gaýtalanmaýan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bölümlere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paýlap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seýrekligi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ýeke-täkligi</a:t>
            </a: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766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711200"/>
            <a:ext cx="8915400" cy="53848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düzülip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ylalaşyjy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bildirýän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talaplaryny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buýurmalary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hünärli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güýjüni-inženerleri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döwrüniň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buýurmalara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meýilnamalaşdyrmak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558800"/>
            <a:ext cx="8915400" cy="5740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seriýaly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meýdançalar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ýetirmäge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ýöriteleşdirilýär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Işlenmäge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obýektler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ulgamdan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bir-birden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toparlar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özgerişe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sezewar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möhletde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stanoklaryň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motorlaryň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goýberilmegini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häziýetlidir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toparlarda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meýdançalary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çykarmaga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buýurmalary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635000"/>
            <a:ext cx="8915400" cy="5715000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toparlar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döwürleýin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işlerinde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hünär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işçileri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berkidilen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orunlaryny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ýöriteleşdirmek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toplumlaryny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kämilleşdirip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ýönekeýligini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orunly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tilsimat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enjamlarynyň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işlemegi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çykarylýan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bildirilýän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taýýarlamaga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meýdançalaryň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gatnaşmagyna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zerurlygyň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ýoklugy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awtomatlaşdyrmak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2339" y="0"/>
            <a:ext cx="10032273" cy="852407"/>
          </a:xfrm>
        </p:spPr>
        <p:txBody>
          <a:bodyPr/>
          <a:lstStyle/>
          <a:p>
            <a:pPr algn="ctr"/>
            <a:r>
              <a:rPr lang="ru-RU" b="1" dirty="0" err="1"/>
              <a:t>Köpçülikleýin</a:t>
            </a:r>
            <a:r>
              <a:rPr lang="ru-RU" b="1" dirty="0"/>
              <a:t> </a:t>
            </a:r>
            <a:r>
              <a:rPr lang="ru-RU" b="1" dirty="0" err="1"/>
              <a:t>önümçilik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5999" y="712922"/>
            <a:ext cx="10236201" cy="530687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traktorlar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motorlar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maşynlary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turbalar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häsiýetlidir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öndürilişi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düzüminde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bölümlerde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şaýlary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ölçegleri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nusgalaşdyrylan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şaýlardan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böleklerinden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107303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609600"/>
            <a:ext cx="8915400" cy="5689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</a:pP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öndürijilikli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ýygnap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goýbermek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şaýlary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standartlaşdyrmak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nusgalaşdyrmak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konweýerde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yzygiderlilikde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orunlaryny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ýöriteleşdirmek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awtomatlaşdyrmak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hünärliligi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işçileri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ýygnalýan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esaslanan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tapgyrynyň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dowamlylygynyň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bolmazlygy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awtomatlaşdyrmak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dürs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meýilnamalaşdyrmak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güýçleri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6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433</Words>
  <Application>Microsoft Office PowerPoint</Application>
  <PresentationFormat>Произвольный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TEMA 4. Önümçilik ulgamynyň adaty görnüşleri    Selçeň ýa-da ýeke-täk önümçilik.  Tapgyrlaýyn(seriýaly) önümçilik.   Köpçülikleýin önümçilik .  Üznüksiz önümçilik. </vt:lpstr>
      <vt:lpstr>Selçeň ýa-da ýeke-täk önümçilik</vt:lpstr>
      <vt:lpstr>Слайд 3</vt:lpstr>
      <vt:lpstr>Selçeň ýa-da ýeke-täk önümçilik</vt:lpstr>
      <vt:lpstr>Слайд 5</vt:lpstr>
      <vt:lpstr>Слайд 6</vt:lpstr>
      <vt:lpstr>Слайд 7</vt:lpstr>
      <vt:lpstr>Köpçülikleýin önümçilik </vt:lpstr>
      <vt:lpstr>Слайд 9</vt:lpstr>
      <vt:lpstr>Üznüksiz önümçilik 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4. Önümçilik ulgamynyň adaty görnüşleri    Selçeň ýa-da ýeke-täk önümçilik.  Tapgyrlaýyn(seriýaly) önümçilik.   Köpçülikleýin önümçilik .  Üznüksiz önümçilik. </dc:title>
  <dc:creator>Lenovo</dc:creator>
  <cp:lastModifiedBy>Admin</cp:lastModifiedBy>
  <cp:revision>3</cp:revision>
  <dcterms:created xsi:type="dcterms:W3CDTF">2021-10-03T11:13:51Z</dcterms:created>
  <dcterms:modified xsi:type="dcterms:W3CDTF">2021-10-04T03:57:00Z</dcterms:modified>
</cp:coreProperties>
</file>