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67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3BB432"/>
    <a:srgbClr val="66FF33"/>
    <a:srgbClr val="3F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53521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8121" y="243956"/>
            <a:ext cx="10913737" cy="1139947"/>
          </a:xfrm>
          <a:prstGeom prst="roundRect">
            <a:avLst>
              <a:gd name="adj" fmla="val 18401"/>
            </a:avLst>
          </a:prstGeom>
          <a:solidFill>
            <a:srgbClr val="92D05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1-nji umumy okuw</a:t>
            </a:r>
          </a:p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r>
              <a:rPr lang="cs-CZ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Esasy 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01111" y="1441318"/>
            <a:ext cx="11080750" cy="4031228"/>
            <a:chOff x="261573" y="934273"/>
            <a:chExt cx="9695227" cy="3929692"/>
          </a:xfrm>
          <a:solidFill>
            <a:srgbClr val="92D050"/>
          </a:solidFill>
        </p:grpSpPr>
        <p:grpSp>
          <p:nvGrpSpPr>
            <p:cNvPr id="41" name="Группа 40"/>
            <p:cNvGrpSpPr/>
            <p:nvPr/>
          </p:nvGrpSpPr>
          <p:grpSpPr>
            <a:xfrm>
              <a:off x="261573" y="1681430"/>
              <a:ext cx="9695227" cy="3182535"/>
              <a:chOff x="261573" y="1660060"/>
              <a:chExt cx="9537519" cy="2998538"/>
            </a:xfrm>
            <a:grpFill/>
          </p:grpSpPr>
          <p:sp>
            <p:nvSpPr>
              <p:cNvPr id="30" name="Пятиугольник 29"/>
              <p:cNvSpPr/>
              <p:nvPr/>
            </p:nvSpPr>
            <p:spPr>
              <a:xfrm flipH="1">
                <a:off x="261573" y="2840957"/>
                <a:ext cx="9537516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Proýeksiýa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metody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Ortogonal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proýektirlemek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ятиугольник 30"/>
              <p:cNvSpPr/>
              <p:nvPr/>
            </p:nvSpPr>
            <p:spPr>
              <a:xfrm flipH="1">
                <a:off x="261573" y="1660060"/>
                <a:ext cx="9537519" cy="1118377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Çyzuwly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geometriýa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dersiniň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ähmiýeti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öňünde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goýýan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meseleleri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Пятиугольник 31"/>
              <p:cNvSpPr/>
              <p:nvPr/>
            </p:nvSpPr>
            <p:spPr>
              <a:xfrm flipH="1">
                <a:off x="261575" y="3781038"/>
                <a:ext cx="9537515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cs-CZ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Merkezi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parallel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proýektirlemek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Пятиугольник 41"/>
            <p:cNvSpPr/>
            <p:nvPr/>
          </p:nvSpPr>
          <p:spPr>
            <a:xfrm flipH="1">
              <a:off x="261573" y="934273"/>
              <a:ext cx="9695227" cy="680800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/>
              <a:r>
                <a:rPr lang="tk-TM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Meýilnama:</a:t>
              </a:r>
              <a:endPara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Пятиугольник 15"/>
          <p:cNvSpPr/>
          <p:nvPr/>
        </p:nvSpPr>
        <p:spPr>
          <a:xfrm flipH="1">
            <a:off x="293490" y="5578377"/>
            <a:ext cx="11088368" cy="856988"/>
          </a:xfrm>
          <a:prstGeom prst="homePlate">
            <a:avLst>
              <a:gd name="adj" fmla="val 0"/>
            </a:avLst>
          </a:prstGeom>
          <a:solidFill>
            <a:srgbClr val="92D05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 eaLnBrk="0" fontAlgn="base" hangingPunct="0"/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aňlatmak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24690" y="75321"/>
            <a:ext cx="5914363" cy="625778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proýektirlenende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paralleldirler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däldirler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AAꞌ, BBꞌ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ÇÇꞌ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KKꞌ, LLꞌ, MMꞌ, NNꞌ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biri-birlerine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paralleldirler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däldirler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C:\Users\babageldi\Desktop\gyrkylan\18.jpg"/>
          <p:cNvPicPr/>
          <p:nvPr/>
        </p:nvPicPr>
        <p:blipFill>
          <a:blip r:embed="rId2" cstate="print">
            <a:duotone>
              <a:prstClr val="black"/>
              <a:schemeClr val="accent5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899" y="158451"/>
            <a:ext cx="6007835" cy="49261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361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pic>
        <p:nvPicPr>
          <p:cNvPr id="11" name="Рисунок 10" descr="C:\Users\babageldi\Desktop\gyrkylan\17.jpg"/>
          <p:cNvPicPr/>
          <p:nvPr/>
        </p:nvPicPr>
        <p:blipFill>
          <a:blip r:embed="rId2" cstate="print">
            <a:duotone>
              <a:prstClr val="black"/>
              <a:schemeClr val="accent5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328" y="55415"/>
            <a:ext cx="7305053" cy="58590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500745" y="5946229"/>
            <a:ext cx="7956217" cy="85634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58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96981" y="128790"/>
            <a:ext cx="11956474" cy="66326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bahalar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aňlatmak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wagtlarda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oňaýsyz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Giňişlik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proýeksiýanyň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garanyňda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ýagdaýlara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gidrotehniki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desgalaryň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taslananda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suwaryş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ulgamalary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çyzylan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ödemeýär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aýdyňlyk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berip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aňlatmak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65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5800" y="5075654"/>
            <a:ext cx="11513126" cy="1214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proýeksiýasynyň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bahalar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aňladylyşy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babageldi\Desktop\gyrkylan\15.jpg"/>
          <p:cNvPicPr/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1" y="44621"/>
            <a:ext cx="6780337" cy="47316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C:\Users\babageldi\Desktop\gyrkylan\14.jpg"/>
          <p:cNvPicPr/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938" y="740996"/>
            <a:ext cx="5299930" cy="40430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072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15290" y="143586"/>
            <a:ext cx="9961417" cy="79694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 edebiýatlar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19328" r="7993" b="37083"/>
          <a:stretch/>
        </p:blipFill>
        <p:spPr>
          <a:xfrm>
            <a:off x="0" y="997527"/>
            <a:ext cx="12152433" cy="5195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965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044436" y="0"/>
            <a:ext cx="8304909" cy="59290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Derse degişli esasy şertli belgiler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585" t="16321" r="27113" b="15100"/>
          <a:stretch/>
        </p:blipFill>
        <p:spPr>
          <a:xfrm>
            <a:off x="1950472" y="592904"/>
            <a:ext cx="8492836" cy="6106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Прямоугольник 14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92000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24692" y="975365"/>
            <a:ext cx="1190105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tabLst>
                <a:tab pos="1600160" algn="l"/>
              </a:tabLs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geometriýa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dersiniň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goýýan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Çyzgy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inženeriň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dilidir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geometriýanyň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düýbüni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tutanlaryň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fransuz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Gaspar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Monž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(1746-1818)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grammatikasy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edyär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professor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W.I.Kurdýumow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(1853-1904)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aýdylanlaryň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56958" y="6319250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geometriýa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üstleriň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birleşmeginde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geometriýanyň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grafikadyr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geometriýany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mekdeplerinde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öwredilmeginiň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talybyň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ýetimini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giňeltmek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konstruktiw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pikirlenmegini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ukuplaryny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artdyrmak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çözmäge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sypatyny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arabaglanyşygyny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öwrenmekden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96982" y="167045"/>
            <a:ext cx="11942618" cy="6575425"/>
          </a:xfrm>
          <a:prstGeom prst="rect">
            <a:avLst/>
          </a:prstGeo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Çyzuwly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geometriýa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dersiniň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goýýan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şekillendirmegiň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nazaryýetini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degişlilik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kesişmeklik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ululygyny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tapmagyň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predmetleriň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kesgitlemegi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üstlerde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proýektirlemegiň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üstdäki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7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92000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0826" y="0"/>
            <a:ext cx="117703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8310" algn="ctr">
              <a:spcAft>
                <a:spcPts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gönüburçly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8310">
              <a:spcAft>
                <a:spcPts val="0"/>
              </a:spcAft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latynça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öňe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düşürmek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manysyny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Giňişlik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figuralaryň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tekizliklerdäki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häsiýetini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görkezmekdir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gözlenýän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häsiýetini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aýdyňlaşdyrmak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bermelidir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2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düşnükli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pic>
        <p:nvPicPr>
          <p:cNvPr id="14" name="Рисунок 13" descr="C:\Users\babageldi\Desktop\gyrkylan\22.JPG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848" y="166302"/>
            <a:ext cx="8338299" cy="57053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Прямоугольник 14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15636" y="6037943"/>
            <a:ext cx="11360724" cy="6947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gönüburçly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8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92000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0826" y="138278"/>
            <a:ext cx="117703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proýektirlenýän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tükeniksiz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daşlykda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kesişseler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C:\Users\babageldi\Desktop\gyrkylan\19.jpg"/>
          <p:cNvPicPr/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0" y="1901126"/>
            <a:ext cx="4990425" cy="47491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767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80112" y="110367"/>
            <a:ext cx="2992579" cy="343639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=Aꞌ,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=Bꞌ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=Nꞌ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=Kꞌ; Nꞌ, Kꞌ, Aꞌ, Bꞌ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C:\Users\babageldi\Desktop\gyrkylan\21.jpg"/>
          <p:cNvPicPr/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182" y="41329"/>
            <a:ext cx="7221191" cy="60687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4133605" y="6151406"/>
            <a:ext cx="5659580" cy="63750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ru-RU" sz="4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ru-RU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</a:t>
            </a:r>
            <a:endParaRPr lang="ru-RU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01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582</TotalTime>
  <Words>482</Words>
  <Application>Microsoft Office PowerPoint</Application>
  <PresentationFormat>Широкоэкранный</PresentationFormat>
  <Paragraphs>41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65</cp:revision>
  <dcterms:created xsi:type="dcterms:W3CDTF">2020-05-31T16:38:52Z</dcterms:created>
  <dcterms:modified xsi:type="dcterms:W3CDTF">2021-09-15T08:23:49Z</dcterms:modified>
</cp:coreProperties>
</file>