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8" r:id="rId1"/>
    <p:sldMasterId id="2147484603" r:id="rId2"/>
  </p:sldMasterIdLst>
  <p:notesMasterIdLst>
    <p:notesMasterId r:id="rId15"/>
  </p:notesMasterIdLst>
  <p:sldIdLst>
    <p:sldId id="376" r:id="rId3"/>
    <p:sldId id="378" r:id="rId4"/>
    <p:sldId id="445" r:id="rId5"/>
    <p:sldId id="446" r:id="rId6"/>
    <p:sldId id="447" r:id="rId7"/>
    <p:sldId id="448" r:id="rId8"/>
    <p:sldId id="449" r:id="rId9"/>
    <p:sldId id="450" r:id="rId10"/>
    <p:sldId id="451" r:id="rId11"/>
    <p:sldId id="452" r:id="rId12"/>
    <p:sldId id="453" r:id="rId13"/>
    <p:sldId id="397" r:id="rId14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3429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685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0287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40C"/>
    <a:srgbClr val="B1A500"/>
    <a:srgbClr val="85FFBC"/>
    <a:srgbClr val="B6F6CB"/>
    <a:srgbClr val="7DFFB8"/>
    <a:srgbClr val="CDFFE4"/>
    <a:srgbClr val="0043C8"/>
    <a:srgbClr val="001236"/>
    <a:srgbClr val="69FFAD"/>
    <a:srgbClr val="729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35" autoAdjust="0"/>
    <p:restoredTop sz="94291" autoAdjust="0"/>
  </p:normalViewPr>
  <p:slideViewPr>
    <p:cSldViewPr>
      <p:cViewPr varScale="1">
        <p:scale>
          <a:sx n="101" d="100"/>
          <a:sy n="101" d="100"/>
        </p:scale>
        <p:origin x="81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13AB-C845-4381-BD3E-86619E8E7EF0}" type="datetimeFigureOut">
              <a:rPr lang="ru-RU" smtClean="0"/>
              <a:pPr/>
              <a:t>01.09.2021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5B841-ED4F-4E02-82FF-AF5D10BC99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50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45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36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44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manyň a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28650" y="2074666"/>
            <a:ext cx="7886700" cy="994172"/>
          </a:xfrm>
        </p:spPr>
        <p:txBody>
          <a:bodyPr/>
          <a:lstStyle>
            <a:lvl1pPr algn="ctr">
              <a:lnSpc>
                <a:spcPct val="100000"/>
              </a:lnSpc>
              <a:defRPr b="1">
                <a:solidFill>
                  <a:srgbClr val="00B050"/>
                </a:solidFill>
              </a:defRPr>
            </a:lvl1pPr>
          </a:lstStyle>
          <a:p>
            <a:r>
              <a:rPr lang="ru-RU" dirty="0"/>
              <a:t>TEMANYŇ ADY</a:t>
            </a:r>
          </a:p>
        </p:txBody>
      </p:sp>
    </p:spTree>
    <p:extLst>
      <p:ext uri="{BB962C8B-B14F-4D97-AF65-F5344CB8AC3E}">
        <p14:creationId xmlns:p14="http://schemas.microsoft.com/office/powerpoint/2010/main" val="2963912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rag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6431" y="273846"/>
            <a:ext cx="8462513" cy="994172"/>
          </a:xfrm>
        </p:spPr>
        <p:txBody>
          <a:bodyPr/>
          <a:lstStyle>
            <a:lvl1pPr algn="ctr">
              <a:defRPr b="1">
                <a:solidFill>
                  <a:srgbClr val="00B050"/>
                </a:solidFill>
              </a:defRPr>
            </a:lvl1pPr>
          </a:lstStyle>
          <a:p>
            <a:r>
              <a:rPr lang="tk-TM" dirty="0"/>
              <a:t>SORAGLAR: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336947" y="1268017"/>
            <a:ext cx="8461997" cy="3390248"/>
          </a:xfrm>
        </p:spPr>
        <p:txBody>
          <a:bodyPr>
            <a:normAutofit/>
          </a:bodyPr>
          <a:lstStyle>
            <a:lvl1pPr marL="289322" indent="-289322">
              <a:buClr>
                <a:srgbClr val="00B050"/>
              </a:buClr>
              <a:buFont typeface="+mj-lt"/>
              <a:buAutoNum type="arabicPeriod"/>
              <a:defRPr sz="1800" baseline="0"/>
            </a:lvl1pPr>
            <a:lvl2pPr marL="514313" indent="-257175">
              <a:buFont typeface="+mj-lt"/>
              <a:buAutoNum type="arabicPeriod"/>
              <a:defRPr/>
            </a:lvl2pPr>
            <a:lvl3pPr marL="771448" indent="-257175">
              <a:buFont typeface="+mj-lt"/>
              <a:buAutoNum type="arabicPeriod"/>
              <a:defRPr/>
            </a:lvl3pPr>
            <a:lvl4pPr marL="964289" indent="-192881">
              <a:buFont typeface="+mj-lt"/>
              <a:buAutoNum type="arabicPeriod"/>
              <a:defRPr/>
            </a:lvl4pPr>
            <a:lvl5pPr marL="1221425" indent="-192881">
              <a:buFont typeface="+mj-lt"/>
              <a:buAutoNum type="arabicPeriod"/>
              <a:defRPr/>
            </a:lvl5pPr>
          </a:lstStyle>
          <a:p>
            <a:pPr lvl="0"/>
            <a:r>
              <a:rPr lang="tk-TM" dirty="0"/>
              <a:t>1-nji sorag nusga</a:t>
            </a:r>
          </a:p>
          <a:p>
            <a:pPr lvl="0"/>
            <a:r>
              <a:rPr lang="tk-TM" dirty="0"/>
              <a:t>2-nji sorag nusga</a:t>
            </a:r>
          </a:p>
          <a:p>
            <a:pPr lvl="0"/>
            <a:r>
              <a:rPr lang="tk-TM" dirty="0"/>
              <a:t>3-nji sorag nusga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512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ş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73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20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3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06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3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24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91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59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30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775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6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643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7174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273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667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884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2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7331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6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0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7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8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04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9" r:id="rId1"/>
    <p:sldLayoutId id="2147484590" r:id="rId2"/>
    <p:sldLayoutId id="2147484591" r:id="rId3"/>
    <p:sldLayoutId id="2147484592" r:id="rId4"/>
    <p:sldLayoutId id="2147484593" r:id="rId5"/>
    <p:sldLayoutId id="2147484594" r:id="rId6"/>
    <p:sldLayoutId id="2147484595" r:id="rId7"/>
    <p:sldLayoutId id="2147484596" r:id="rId8"/>
    <p:sldLayoutId id="2147484597" r:id="rId9"/>
    <p:sldLayoutId id="2147484598" r:id="rId10"/>
    <p:sldLayoutId id="2147484599" r:id="rId11"/>
    <p:sldLayoutId id="2147484600" r:id="rId12"/>
    <p:sldLayoutId id="2147484601" r:id="rId13"/>
    <p:sldLayoutId id="2147484602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44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  <p:sldLayoutId id="2147484616" r:id="rId13"/>
    <p:sldLayoutId id="2147484617" r:id="rId14"/>
    <p:sldLayoutId id="2147484618" r:id="rId15"/>
    <p:sldLayoutId id="2147484619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5000">
              <a:srgbClr val="00B050">
                <a:lumMod val="25000"/>
                <a:lumOff val="75000"/>
              </a:srgbClr>
            </a:gs>
            <a:gs pos="100000">
              <a:srgbClr val="85FFBC"/>
            </a:gs>
            <a:gs pos="71000">
              <a:srgbClr val="7DFFB8"/>
            </a:gs>
            <a:gs pos="83000">
              <a:srgbClr val="69FFA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1112" y="342415"/>
            <a:ext cx="8362948" cy="1024467"/>
          </a:xfrm>
        </p:spPr>
        <p:txBody>
          <a:bodyPr>
            <a:noAutofit/>
          </a:bodyPr>
          <a:lstStyle/>
          <a:p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inžener – tehniki we ulag kommunikasiýalary 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instituty.</a:t>
            </a:r>
            <a:br>
              <a:rPr lang="tk-TM" sz="24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20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420CBD0E-B941-4634-80F5-89FC5E53410D}"/>
              </a:ext>
            </a:extLst>
          </p:cNvPr>
          <p:cNvSpPr txBox="1">
            <a:spLocks/>
          </p:cNvSpPr>
          <p:nvPr/>
        </p:nvSpPr>
        <p:spPr>
          <a:xfrm>
            <a:off x="1447800" y="1762919"/>
            <a:ext cx="7072317" cy="1823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“Gozgalmaýan </a:t>
            </a:r>
            <a:r>
              <a:rPr lang="tk-TM" sz="320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emläkleriň dolandyrylyşy” </a:t>
            </a:r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dersi boýunça 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117731-AA6C-4303-BE83-F58720D5DAB1}"/>
              </a:ext>
            </a:extLst>
          </p:cNvPr>
          <p:cNvPicPr/>
          <p:nvPr/>
        </p:nvPicPr>
        <p:blipFill rotWithShape="1">
          <a:blip r:embed="rId2"/>
          <a:srcRect l="38484" t="28414" r="41022" b="36707"/>
          <a:stretch/>
        </p:blipFill>
        <p:spPr bwMode="auto">
          <a:xfrm>
            <a:off x="8001000" y="57150"/>
            <a:ext cx="829733" cy="7281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6" descr="C:\Users\User\Downloads\article2072.jpg">
            <a:extLst>
              <a:ext uri="{FF2B5EF4-FFF2-40B4-BE49-F238E27FC236}">
                <a16:creationId xmlns:a16="http://schemas.microsoft.com/office/drawing/2014/main" id="{4F198AE1-25B3-43A6-8087-CC411A5B6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99" y="119943"/>
            <a:ext cx="630201" cy="665338"/>
          </a:xfrm>
          <a:prstGeom prst="rect">
            <a:avLst/>
          </a:prstGeom>
          <a:noFill/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203780-831D-41ED-9D8B-D126C85793C4}"/>
              </a:ext>
            </a:extLst>
          </p:cNvPr>
          <p:cNvSpPr/>
          <p:nvPr/>
        </p:nvSpPr>
        <p:spPr>
          <a:xfrm>
            <a:off x="3657600" y="3943350"/>
            <a:ext cx="510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Düzen</a:t>
            </a:r>
            <a:r>
              <a:rPr lang="tk-TM" sz="1013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 ykdysadyýeti we dolandyrylyşy kafedrasynyň mugallymy </a:t>
            </a:r>
            <a:r>
              <a:rPr lang="tk-TM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Agaýew W.</a:t>
            </a:r>
            <a:endParaRPr lang="tk-TM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3775E12B-E2EA-4AFA-A949-7263599F844E}"/>
              </a:ext>
            </a:extLst>
          </p:cNvPr>
          <p:cNvSpPr txBox="1">
            <a:spLocks/>
          </p:cNvSpPr>
          <p:nvPr/>
        </p:nvSpPr>
        <p:spPr>
          <a:xfrm>
            <a:off x="228600" y="1762920"/>
            <a:ext cx="8696012" cy="1427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4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Блок-схема: альтернативный процесс 18">
            <a:extLst>
              <a:ext uri="{FF2B5EF4-FFF2-40B4-BE49-F238E27FC236}">
                <a16:creationId xmlns:a16="http://schemas.microsoft.com/office/drawing/2014/main" id="{81EB608E-6521-4A51-92F6-BF865DE2A5C2}"/>
              </a:ext>
            </a:extLst>
          </p:cNvPr>
          <p:cNvSpPr/>
          <p:nvPr/>
        </p:nvSpPr>
        <p:spPr>
          <a:xfrm>
            <a:off x="3589020" y="1389240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задержка 19">
            <a:extLst>
              <a:ext uri="{FF2B5EF4-FFF2-40B4-BE49-F238E27FC236}">
                <a16:creationId xmlns:a16="http://schemas.microsoft.com/office/drawing/2014/main" id="{3F38CF9B-0C44-4608-99C8-79842B37159E}"/>
              </a:ext>
            </a:extLst>
          </p:cNvPr>
          <p:cNvSpPr/>
          <p:nvPr/>
        </p:nvSpPr>
        <p:spPr>
          <a:xfrm>
            <a:off x="8234456" y="1389241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25BBFC9-8019-42C6-BEA7-2780E195556C}"/>
              </a:ext>
            </a:extLst>
          </p:cNvPr>
          <p:cNvSpPr/>
          <p:nvPr/>
        </p:nvSpPr>
        <p:spPr>
          <a:xfrm>
            <a:off x="228600" y="133351"/>
            <a:ext cx="8001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3.Tituly haçan ätiýaçlandyryp bolar.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E560981F-BFFC-48EB-9484-9BE7D08E24FB}"/>
              </a:ext>
            </a:extLst>
          </p:cNvPr>
          <p:cNvSpPr/>
          <p:nvPr/>
        </p:nvSpPr>
        <p:spPr>
          <a:xfrm>
            <a:off x="109330" y="1047750"/>
            <a:ext cx="81534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Pasport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anketa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şertnamasyndan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soralar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sanaw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   </a:t>
            </a:r>
          </a:p>
          <a:p>
            <a:pPr lvl="0"/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sanawynyň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(USRN)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göçürmesi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Beýannamanyň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täzelik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kompaniýasynyň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kesgitleýär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30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gün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satmak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şertnamasy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tk-TM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emlägi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Bu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Bagyş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ylalaşyk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sertifikaty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mirasy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alyş-çalyş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ylalaşyga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.     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endParaRPr lang="tk-TM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98406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09BDA00-D9AB-458E-BC5D-1FF0897FF6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" y="209550"/>
            <a:ext cx="7391400" cy="4572000"/>
          </a:xfrm>
        </p:spPr>
        <p:txBody>
          <a:bodyPr>
            <a:normAutofit fontScale="92500"/>
          </a:bodyPr>
          <a:lstStyle/>
          <a:p>
            <a:pPr lvl="0"/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tehniki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pasport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esse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explication, we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ş.m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-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nji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sebitlerinden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atlandyrsak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möhleti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kompaniýasynda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talaplary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aýdyňlaşdyrmak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gowudyr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;     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emlägiň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bazar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bahasyna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bermek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giňişleýin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ipoteka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ätiýaçlandyryşynyň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eýýäm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beriş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hasabaty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bar ,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sargyt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etmegiň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zerurlygy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      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kitabyndan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göçürme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; </a:t>
            </a:r>
          </a:p>
          <a:p>
            <a:pPr lvl="0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hasaby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eýesiniň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kartasy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73090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0" y="1403171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 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berip </a:t>
            </a:r>
            <a:r>
              <a:rPr lang="sq-AL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iňläniňiz</a:t>
            </a:r>
          </a:p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 köp sag boluň!</a:t>
            </a:r>
            <a:endParaRPr lang="sq-AL" altLang="ru-RU" sz="3600" b="1" dirty="0">
              <a:solidFill>
                <a:schemeClr val="accent5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8A69B69A-A4C2-4586-BB08-ABCA504B78C6}"/>
              </a:ext>
            </a:extLst>
          </p:cNvPr>
          <p:cNvSpPr/>
          <p:nvPr/>
        </p:nvSpPr>
        <p:spPr>
          <a:xfrm>
            <a:off x="3984303" y="2760839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задержка 6">
            <a:extLst>
              <a:ext uri="{FF2B5EF4-FFF2-40B4-BE49-F238E27FC236}">
                <a16:creationId xmlns:a16="http://schemas.microsoft.com/office/drawing/2014/main" id="{050EA82F-5221-4DC0-ABD1-B7CA54AF22A7}"/>
              </a:ext>
            </a:extLst>
          </p:cNvPr>
          <p:cNvSpPr/>
          <p:nvPr/>
        </p:nvSpPr>
        <p:spPr>
          <a:xfrm>
            <a:off x="8629739" y="2760840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01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19100" y="2571750"/>
            <a:ext cx="8305800" cy="2667000"/>
          </a:xfrm>
        </p:spPr>
        <p:txBody>
          <a:bodyPr>
            <a:no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1.Titul ätiýaçlandyrylyşy näme.</a:t>
            </a:r>
            <a:endParaRPr lang="tk-TM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2.Näme üçin adyňy ätiýaçlandyrmaly?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3.Tituly haçan ätiýaçlandyryp bolar.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82886970-C256-4819-B646-CEC3EA5D42F8}"/>
              </a:ext>
            </a:extLst>
          </p:cNvPr>
          <p:cNvSpPr txBox="1">
            <a:spLocks/>
          </p:cNvSpPr>
          <p:nvPr/>
        </p:nvSpPr>
        <p:spPr>
          <a:xfrm>
            <a:off x="1066800" y="1733550"/>
            <a:ext cx="6670402" cy="87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Soraglar </a:t>
            </a:r>
            <a:r>
              <a:rPr lang="tk-TM" sz="2800" dirty="0">
                <a:solidFill>
                  <a:srgbClr val="FF0000"/>
                </a:solidFill>
              </a:rPr>
              <a:t>   </a:t>
            </a: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1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4C4710-68D4-43C0-A255-0D083C66FF39}"/>
              </a:ext>
            </a:extLst>
          </p:cNvPr>
          <p:cNvSpPr/>
          <p:nvPr/>
        </p:nvSpPr>
        <p:spPr>
          <a:xfrm>
            <a:off x="266700" y="244522"/>
            <a:ext cx="8610600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6-nji umumy okuwyň temasy: </a:t>
            </a:r>
            <a:r>
              <a:rPr lang="tk-TM" sz="3200" b="1" dirty="0">
                <a:solidFill>
                  <a:srgbClr val="FFF9A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Kwartiranyň ýitmeginden ätiýaçlandyryş.Titulyň ätiýaçlandyrylyşy nähili işleýär.</a:t>
            </a:r>
            <a:endParaRPr lang="tk-TM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509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57150"/>
            <a:ext cx="8915400" cy="1828800"/>
          </a:xfrm>
        </p:spPr>
        <p:txBody>
          <a:bodyPr>
            <a:noAutofit/>
          </a:bodyPr>
          <a:lstStyle/>
          <a:p>
            <a:pPr marL="180975" lvl="1" algn="ctr">
              <a:tabLst>
                <a:tab pos="631825" algn="l"/>
              </a:tabLst>
            </a:pPr>
            <a:br>
              <a:rPr lang="en-US" sz="2100" dirty="0">
                <a:latin typeface="Times New Roman" pitchFamily="18" charset="0"/>
                <a:cs typeface="Times New Roman" pitchFamily="18" charset="0"/>
              </a:rPr>
            </a:b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1.Titul ätiýaçlandyrylyşy näme.</a:t>
            </a:r>
            <a:b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k-TM" sz="32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276350"/>
            <a:ext cx="7467600" cy="3657600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tr-TR" dirty="0"/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garşy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eýesi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derejesiniň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zyýan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barada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aldylar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goraýar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eger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eýesi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gözegçilik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bilmeýän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sebäplere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görä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eýesi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bolmagyny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bes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etse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kompaniýasy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töleýär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        </a:t>
            </a:r>
          </a:p>
          <a:p>
            <a:pPr indent="0" algn="just">
              <a:buNone/>
            </a:pPr>
            <a:endParaRPr lang="ru-RU" sz="11200" dirty="0">
              <a:solidFill>
                <a:srgbClr val="00040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" y="1733550"/>
            <a:ext cx="7315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75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C1EF93-2A43-4D8B-964B-D9AABF2718CE}"/>
              </a:ext>
            </a:extLst>
          </p:cNvPr>
          <p:cNvSpPr/>
          <p:nvPr/>
        </p:nvSpPr>
        <p:spPr>
          <a:xfrm>
            <a:off x="0" y="133350"/>
            <a:ext cx="76962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satmak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şertnamasy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ýatyrylyp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bilner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Mysal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satuw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wagtynda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paýnamalaryň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eýeleriniň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kiçi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eýeleriniň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bozulan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mirasdüşerleri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belli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 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eýeçilige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geçirilmegi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kazyýet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ýatyryldy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Rosreestr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registratory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bazasyna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maglumat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girizilende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ýalňyşlyk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goýberdi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62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59633B6-F9DF-4C49-A4BC-47D7AB7FCAD5}"/>
              </a:ext>
            </a:extLst>
          </p:cNvPr>
          <p:cNvSpPr/>
          <p:nvPr/>
        </p:nvSpPr>
        <p:spPr>
          <a:xfrm>
            <a:off x="533400" y="133350"/>
            <a:ext cx="6781800" cy="4016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Islendik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ýaşaýyş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jaýy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-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miras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galan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alnan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we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hususylaşdyrylan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meselelerde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çykyp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 At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her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tapgyrynda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eýeçilik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hasaba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ýalňyşlary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ýa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-da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başgalaryň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hukuklary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bozulan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soň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tanalýan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adam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Bu,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eýesine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hukugynyň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ýitmegi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howp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salýar</a:t>
            </a:r>
            <a:r>
              <a:rPr lang="en-US" sz="28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     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058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0D04E5F-70A9-4AAF-9368-733FBF6B938C}"/>
              </a:ext>
            </a:extLst>
          </p:cNvPr>
          <p:cNvSpPr/>
          <p:nvPr/>
        </p:nvSpPr>
        <p:spPr>
          <a:xfrm>
            <a:off x="304800" y="133350"/>
            <a:ext cx="6324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Esas</a:t>
            </a:r>
            <a:r>
              <a:rPr lang="sq-AL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bazar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minisipal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gaznanyň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sq-AL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ýaşalmaýan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jaýlaryny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emele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getirýär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olar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şäher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emlägini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dolandyrma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edaralary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guralýan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 (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Türkmenistanda-häkimlik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tarapyndan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bäsdeşikleri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gurap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ýeňijileri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saýlamagyň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üsti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bilen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kärendisine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36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berilýär</a:t>
            </a:r>
            <a:r>
              <a:rPr lang="ru-RU" sz="3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289395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969216"/>
            <a:ext cx="7467600" cy="4117134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ätiýaçlandyryşynyň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emlägiň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hiç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hili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baglanyşygy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howpsuz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ygtybarly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ýöne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hukuklar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kynlaşdyrylyp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bilner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tk-TM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Ätiýaçlandyrma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fiziki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zat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resminamalaryň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hukuklary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emlägiň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özi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bassa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ýangyn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tygşytlanar</a:t>
            </a:r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       </a:t>
            </a:r>
          </a:p>
          <a:p>
            <a:pPr marL="0" lv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B7C6C8E-114C-4E0C-AC58-9B82B7BC841C}"/>
              </a:ext>
            </a:extLst>
          </p:cNvPr>
          <p:cNvSpPr/>
          <p:nvPr/>
        </p:nvSpPr>
        <p:spPr>
          <a:xfrm>
            <a:off x="533400" y="138219"/>
            <a:ext cx="762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2.Näme üçin adyňy ätiýaçlandyrmaly?</a:t>
            </a:r>
          </a:p>
        </p:txBody>
      </p:sp>
    </p:spTree>
    <p:extLst>
      <p:ext uri="{BB962C8B-B14F-4D97-AF65-F5344CB8AC3E}">
        <p14:creationId xmlns:p14="http://schemas.microsoft.com/office/powerpoint/2010/main" val="1024659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F05406DD-213A-4DE9-AEF8-37D58B10C1D3}"/>
              </a:ext>
            </a:extLst>
          </p:cNvPr>
          <p:cNvSpPr/>
          <p:nvPr/>
        </p:nvSpPr>
        <p:spPr>
          <a:xfrm>
            <a:off x="304800" y="154614"/>
            <a:ext cx="7924800" cy="38808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Bank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ätiýaçlandyrylmagyny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talap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etse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görkezer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aşyryp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boljak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kompaniýalarynyň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sanawyny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berer</a:t>
            </a: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özüňiz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ätiýaçlandyrmak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kararyna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gelseňiz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dürli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teklipleri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öwreniň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Üns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beriň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premium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mukdary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emma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wagtyň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özünde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şertleri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Premium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bolsun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azaldýar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ykrar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kompaniýa</a:t>
            </a: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nyň goşulmagyna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haýsy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ýylda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sud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meseleleri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ýüz</a:t>
            </a:r>
            <a:r>
              <a:rPr lang="tk-TM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lenýär.</a:t>
            </a:r>
            <a:r>
              <a:rPr lang="ru-RU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 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62011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A0B908E-3EF4-45FE-826F-AEED3403F491}"/>
              </a:ext>
            </a:extLst>
          </p:cNvPr>
          <p:cNvSpPr/>
          <p:nvPr/>
        </p:nvSpPr>
        <p:spPr>
          <a:xfrm>
            <a:off x="533400" y="209550"/>
            <a:ext cx="7239000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tk-TM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ätiýaçlandyrmaga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mynasypdyr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: 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 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karz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alan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bolsaňyz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;      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 Eger-de bar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-de 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göz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geleşikleriň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sap</a:t>
            </a:r>
            <a:endParaRPr lang="ru-RU" sz="4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460429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Superbaks Тема</Template>
  <TotalTime>6282</TotalTime>
  <Words>132</Words>
  <Application>Microsoft Office PowerPoint</Application>
  <PresentationFormat>Экран (16:9)</PresentationFormat>
  <Paragraphs>32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Corbel</vt:lpstr>
      <vt:lpstr>Times New Roman</vt:lpstr>
      <vt:lpstr>Trebuchet MS</vt:lpstr>
      <vt:lpstr>Wingdings 3</vt:lpstr>
      <vt:lpstr>Базис</vt:lpstr>
      <vt:lpstr>Аспект</vt:lpstr>
      <vt:lpstr>Türkmenistanyň Bilim ministrligi Türkmenistanyň inžener – tehniki we ulag kommunikasiýalary  instituty.  </vt:lpstr>
      <vt:lpstr>Презентация PowerPoint</vt:lpstr>
      <vt:lpstr> 1.Titul ätiýaçlandyrylyşy näme.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412</cp:lastModifiedBy>
  <cp:revision>861</cp:revision>
  <dcterms:created xsi:type="dcterms:W3CDTF">2010-10-28T12:19:43Z</dcterms:created>
  <dcterms:modified xsi:type="dcterms:W3CDTF">2021-09-01T08:32:41Z</dcterms:modified>
</cp:coreProperties>
</file>