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7" r:id="rId3"/>
    <p:sldId id="259" r:id="rId4"/>
    <p:sldId id="260" r:id="rId5"/>
    <p:sldId id="261" r:id="rId6"/>
    <p:sldId id="262" r:id="rId7"/>
    <p:sldId id="263" r:id="rId8"/>
    <p:sldId id="267" r:id="rId9"/>
    <p:sldId id="268" r:id="rId10"/>
    <p:sldId id="269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60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32656"/>
            <a:ext cx="7992888" cy="5904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518244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002" y="8485"/>
            <a:ext cx="8856984" cy="69746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490616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0"/>
            <a:ext cx="8856984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288282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1" y="123598"/>
            <a:ext cx="8785349" cy="67680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570270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257" y="0"/>
            <a:ext cx="8758231" cy="70466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490027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0"/>
            <a:ext cx="8856984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482024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0"/>
            <a:ext cx="8712968" cy="64807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856037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288" y="0"/>
            <a:ext cx="8928992" cy="70020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884475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270" y="-387424"/>
            <a:ext cx="8856984" cy="7372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307514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44624"/>
            <a:ext cx="8856984" cy="6813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6126210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264</TotalTime>
  <Words>0</Words>
  <Application>Microsoft Office PowerPoint</Application>
  <PresentationFormat>Экран (4:3)</PresentationFormat>
  <Paragraphs>0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11</cp:revision>
  <dcterms:created xsi:type="dcterms:W3CDTF">2020-09-29T09:19:42Z</dcterms:created>
  <dcterms:modified xsi:type="dcterms:W3CDTF">2020-10-07T12:10:06Z</dcterms:modified>
</cp:coreProperties>
</file>