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82" r:id="rId2"/>
    <p:sldId id="287" r:id="rId3"/>
    <p:sldId id="288" r:id="rId4"/>
    <p:sldId id="289" r:id="rId5"/>
    <p:sldId id="290" r:id="rId6"/>
    <p:sldId id="291" r:id="rId7"/>
    <p:sldId id="292" r:id="rId8"/>
  </p:sldIdLst>
  <p:sldSz cx="9144000" cy="6858000" type="screen4x3"/>
  <p:notesSz cx="6815138" cy="99520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8564F6E-3314-472E-97CE-55551D867CF0}">
          <p14:sldIdLst>
            <p14:sldId id="282"/>
            <p14:sldId id="287"/>
            <p14:sldId id="288"/>
            <p14:sldId id="289"/>
            <p14:sldId id="290"/>
            <p14:sldId id="291"/>
            <p14:sldId id="292"/>
          </p14:sldIdLst>
        </p14:section>
        <p14:section name="Раздел без заголовка" id="{459082D4-26FB-45CB-A4F5-64128ED420B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0" autoAdjust="0"/>
    <p:restoredTop sz="94675" autoAdjust="0"/>
  </p:normalViewPr>
  <p:slideViewPr>
    <p:cSldViewPr>
      <p:cViewPr varScale="1">
        <p:scale>
          <a:sx n="75" d="100"/>
          <a:sy n="75" d="100"/>
        </p:scale>
        <p:origin x="1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A5B75-9437-437C-A237-33793F159243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4600"/>
            <a:ext cx="4478338" cy="3357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9488"/>
            <a:ext cx="5453062" cy="3917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7268C-5B7E-4CFE-B6FD-3ECC257F30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38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980728"/>
            <a:ext cx="770485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 9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IŞÇILERIŇ IŞ WAGTY WE MAŞYNLARY ULANMAGYŇ WAGTY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cs-C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 wagtynyň harajatlarynyň klassifikasiýasy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aşynlary ulanmagyň wagtynyň klassifikasiýasy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 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 wagty we maşynlary ulanmagyň wagty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16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0648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9.1. Işçileriň iş wagtynyň harajatlarynyň </a:t>
            </a:r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klassifikasiýasy.</a:t>
            </a:r>
            <a:endParaRPr lang="tk-TM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Önumçilik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öwrenilär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çalyşyk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dowamly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düşünilýar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nahar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arakesmesiniň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etmezden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arakesme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geçirilende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etmäge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alamatlary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boýunca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klassifikasiýa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 (shema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ser.)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kategoriýa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kadalaşdyrylýan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kadalaşdyrylmaýan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edilmeginiň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kadalaşdyrylýan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kategoriýasyna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doly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normasynda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alynan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Kadalaşdyrylmaýan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ýaramaz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guralyşynyň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tertibini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ozmagy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itgilerinden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ýolbaşçylaryn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kategoriýa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aşyrmaga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203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48680"/>
            <a:ext cx="72008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adalaşdyrylmaýan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döreýiş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sebäpleririne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garamazdan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normasynda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alynmaýar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wagtynyň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ýagdayda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çäreleri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düzmek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adalaşdyrylýan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tabşyryk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işden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 wagtyndaky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gysga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arakesmelerden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işden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dynç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urly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wagtdan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arakesmelerden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Peýdaly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gezeginde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operatiw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wagtdan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taýýarlanyş-tamamlanyş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wagtdan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düzülýär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Operatiw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wagtlaryndan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predmetleriniň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formalaryny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görnüsini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predmet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bölekleriniň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ýerleşişini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özgertmek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belli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harajatlaryndan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q-A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48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>
            <a:grpSpLocks/>
          </p:cNvGrpSpPr>
          <p:nvPr/>
        </p:nvGrpSpPr>
        <p:grpSpPr bwMode="auto">
          <a:xfrm>
            <a:off x="251603" y="625385"/>
            <a:ext cx="7416824" cy="4896544"/>
            <a:chOff x="1428" y="1365"/>
            <a:chExt cx="9308" cy="8694"/>
          </a:xfrm>
        </p:grpSpPr>
        <p:grpSp>
          <p:nvGrpSpPr>
            <p:cNvPr id="4" name="Group 82"/>
            <p:cNvGrpSpPr>
              <a:grpSpLocks/>
            </p:cNvGrpSpPr>
            <p:nvPr/>
          </p:nvGrpSpPr>
          <p:grpSpPr bwMode="auto">
            <a:xfrm>
              <a:off x="1940" y="4925"/>
              <a:ext cx="1247" cy="4535"/>
              <a:chOff x="1715" y="5600"/>
              <a:chExt cx="1247" cy="4535"/>
            </a:xfrm>
          </p:grpSpPr>
          <p:sp>
            <p:nvSpPr>
              <p:cNvPr id="55" name="Rectangle 83"/>
              <p:cNvSpPr>
                <a:spLocks noChangeArrowheads="1"/>
              </p:cNvSpPr>
              <p:nvPr/>
            </p:nvSpPr>
            <p:spPr bwMode="auto">
              <a:xfrm>
                <a:off x="1715" y="5600"/>
                <a:ext cx="567" cy="453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vert270" wrap="square" lIns="18000" tIns="10800" rIns="18000" bIns="1080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sq-AL" sz="1400" b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OPERATIW IŞ (ESASY WE KÖMEKÇI)</a:t>
                </a:r>
                <a:endParaRPr lang="ru-RU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6" name="Rectangle 84"/>
              <p:cNvSpPr>
                <a:spLocks noChangeArrowheads="1"/>
              </p:cNvSpPr>
              <p:nvPr/>
            </p:nvSpPr>
            <p:spPr bwMode="auto">
              <a:xfrm>
                <a:off x="2395" y="5600"/>
                <a:ext cx="567" cy="453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vert270" wrap="square" lIns="18000" tIns="10800" rIns="18000" bIns="1080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sq-AL" sz="1400" b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TAÝÝARLANYŞ-TAMAMLANYŞ IŞ</a:t>
                </a:r>
                <a:endParaRPr lang="ru-RU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5" name="Group 85"/>
            <p:cNvGrpSpPr>
              <a:grpSpLocks/>
            </p:cNvGrpSpPr>
            <p:nvPr/>
          </p:nvGrpSpPr>
          <p:grpSpPr bwMode="auto">
            <a:xfrm>
              <a:off x="1428" y="1365"/>
              <a:ext cx="9308" cy="8694"/>
              <a:chOff x="1428" y="1365"/>
              <a:chExt cx="9308" cy="8694"/>
            </a:xfrm>
          </p:grpSpPr>
          <p:grpSp>
            <p:nvGrpSpPr>
              <p:cNvPr id="6" name="Group 86"/>
              <p:cNvGrpSpPr>
                <a:grpSpLocks/>
              </p:cNvGrpSpPr>
              <p:nvPr/>
            </p:nvGrpSpPr>
            <p:grpSpPr bwMode="auto">
              <a:xfrm>
                <a:off x="1428" y="1365"/>
                <a:ext cx="9308" cy="8694"/>
                <a:chOff x="1428" y="1365"/>
                <a:chExt cx="9308" cy="8694"/>
              </a:xfrm>
            </p:grpSpPr>
            <p:grpSp>
              <p:nvGrpSpPr>
                <p:cNvPr id="11" name="Group 87"/>
                <p:cNvGrpSpPr>
                  <a:grpSpLocks/>
                </p:cNvGrpSpPr>
                <p:nvPr/>
              </p:nvGrpSpPr>
              <p:grpSpPr bwMode="auto">
                <a:xfrm>
                  <a:off x="2220" y="2215"/>
                  <a:ext cx="6140" cy="2715"/>
                  <a:chOff x="2220" y="2215"/>
                  <a:chExt cx="6140" cy="2715"/>
                </a:xfrm>
              </p:grpSpPr>
              <p:grpSp>
                <p:nvGrpSpPr>
                  <p:cNvPr id="39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3825" y="2215"/>
                    <a:ext cx="4535" cy="1361"/>
                    <a:chOff x="3825" y="2215"/>
                    <a:chExt cx="4535" cy="1361"/>
                  </a:xfrm>
                </p:grpSpPr>
                <p:cxnSp>
                  <p:nvCxnSpPr>
                    <p:cNvPr id="51" name="AutoShape 89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3825" y="2385"/>
                      <a:ext cx="0" cy="1191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52" name="AutoShape 90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340" y="2385"/>
                      <a:ext cx="0" cy="1191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53" name="AutoShape 9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3825" y="2385"/>
                      <a:ext cx="4535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54" name="AutoShape 92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6105" y="2215"/>
                      <a:ext cx="0" cy="17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grpSp>
                <p:nvGrpSpPr>
                  <p:cNvPr id="40" name="Group 93"/>
                  <p:cNvGrpSpPr>
                    <a:grpSpLocks/>
                  </p:cNvGrpSpPr>
                  <p:nvPr/>
                </p:nvGrpSpPr>
                <p:grpSpPr bwMode="auto">
                  <a:xfrm>
                    <a:off x="2220" y="3585"/>
                    <a:ext cx="3399" cy="1345"/>
                    <a:chOff x="2220" y="3585"/>
                    <a:chExt cx="3399" cy="1345"/>
                  </a:xfrm>
                </p:grpSpPr>
                <p:cxnSp>
                  <p:nvCxnSpPr>
                    <p:cNvPr id="41" name="AutoShape 94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4935" y="3596"/>
                      <a:ext cx="0" cy="1332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grpSp>
                  <p:nvGrpSpPr>
                    <p:cNvPr id="42" name="Group 9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65" y="3585"/>
                      <a:ext cx="2381" cy="1143"/>
                      <a:chOff x="2565" y="3585"/>
                      <a:chExt cx="2381" cy="1143"/>
                    </a:xfrm>
                  </p:grpSpPr>
                  <p:cxnSp>
                    <p:nvCxnSpPr>
                      <p:cNvPr id="49" name="AutoShape 9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H="1">
                        <a:off x="2565" y="3594"/>
                        <a:ext cx="0" cy="1134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50" name="AutoShape 9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2565" y="3585"/>
                        <a:ext cx="2381" cy="2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cxnSp>
                  <p:nvCxnSpPr>
                    <p:cNvPr id="43" name="AutoShape 98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2220" y="4728"/>
                      <a:ext cx="0" cy="202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44" name="AutoShape 99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220" y="4728"/>
                      <a:ext cx="680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45" name="AutoShape 100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4287" y="4728"/>
                      <a:ext cx="1332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46" name="AutoShape 10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910" y="4740"/>
                      <a:ext cx="0" cy="17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47" name="AutoShape 102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4290" y="4740"/>
                      <a:ext cx="0" cy="17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48" name="AutoShape 103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5610" y="4740"/>
                      <a:ext cx="0" cy="17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</p:grpSp>
            <p:sp>
              <p:nvSpPr>
                <p:cNvPr id="12" name="Rectangle 104"/>
                <p:cNvSpPr>
                  <a:spLocks noChangeArrowheads="1"/>
                </p:cNvSpPr>
                <p:nvPr/>
              </p:nvSpPr>
              <p:spPr bwMode="auto">
                <a:xfrm>
                  <a:off x="1833" y="2556"/>
                  <a:ext cx="3969" cy="85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18000" tIns="10800" rIns="18000" bIns="10800" anchor="ctr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sq-AL" sz="1400" b="1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KADALAŞDYRYLÝAN HARAJATLAR</a:t>
                  </a:r>
                  <a:endParaRPr lang="ru-RU" sz="14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3" name="Group 105"/>
                <p:cNvGrpSpPr>
                  <a:grpSpLocks/>
                </p:cNvGrpSpPr>
                <p:nvPr/>
              </p:nvGrpSpPr>
              <p:grpSpPr bwMode="auto">
                <a:xfrm>
                  <a:off x="1428" y="1365"/>
                  <a:ext cx="9308" cy="8694"/>
                  <a:chOff x="1428" y="1365"/>
                  <a:chExt cx="9308" cy="8694"/>
                </a:xfrm>
              </p:grpSpPr>
              <p:grpSp>
                <p:nvGrpSpPr>
                  <p:cNvPr id="14" name="Group 106"/>
                  <p:cNvGrpSpPr>
                    <a:grpSpLocks/>
                  </p:cNvGrpSpPr>
                  <p:nvPr/>
                </p:nvGrpSpPr>
                <p:grpSpPr bwMode="auto">
                  <a:xfrm>
                    <a:off x="3832" y="1365"/>
                    <a:ext cx="6904" cy="8694"/>
                    <a:chOff x="3832" y="1365"/>
                    <a:chExt cx="6904" cy="8694"/>
                  </a:xfrm>
                </p:grpSpPr>
                <p:sp>
                  <p:nvSpPr>
                    <p:cNvPr id="20" name="Rectangle 1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32" y="1365"/>
                      <a:ext cx="4535" cy="8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rot="0" vert="horz" wrap="square" lIns="18000" tIns="10800" rIns="18000" bIns="10800" anchor="ctr" anchorCtr="0" upright="1">
                      <a:noAutofit/>
                    </a:bodyPr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q-A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IŞÇILERIŇ IŞ WAGTY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1" name="Group 10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372" y="2556"/>
                      <a:ext cx="4364" cy="7503"/>
                      <a:chOff x="6372" y="2556"/>
                      <a:chExt cx="4364" cy="7503"/>
                    </a:xfrm>
                  </p:grpSpPr>
                  <p:sp>
                    <p:nvSpPr>
                      <p:cNvPr id="22" name="Rectangle 1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372" y="2556"/>
                        <a:ext cx="3969" cy="8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rot="0" vert="horz" wrap="square" lIns="18000" tIns="10800" rIns="18000" bIns="10800" anchor="ctr" anchorCtr="0" upright="1">
                        <a:noAutofit/>
                      </a:bodyPr>
                      <a:lstStyle/>
                      <a:p>
                        <a:pPr algn="ctr">
                          <a:lnSpc>
                            <a:spcPct val="115000"/>
                          </a:lnSpc>
                          <a:spcAft>
                            <a:spcPts val="0"/>
                          </a:spcAft>
                        </a:pPr>
                        <a:r>
                          <a:rPr lang="sq-AL" sz="1400" b="1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KADALAŞDYRYLMAÝAN HARAJATLAR</a:t>
                        </a:r>
                        <a:endPara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grpSp>
                    <p:nvGrpSpPr>
                      <p:cNvPr id="23" name="Group 11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500" y="3574"/>
                        <a:ext cx="3236" cy="6485"/>
                        <a:chOff x="7500" y="3574"/>
                        <a:chExt cx="3236" cy="6485"/>
                      </a:xfrm>
                    </p:grpSpPr>
                    <p:grpSp>
                      <p:nvGrpSpPr>
                        <p:cNvPr id="24" name="Group 111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8000" y="4930"/>
                          <a:ext cx="2736" cy="4535"/>
                          <a:chOff x="6558" y="5600"/>
                          <a:chExt cx="2736" cy="4535"/>
                        </a:xfrm>
                      </p:grpSpPr>
                      <p:sp>
                        <p:nvSpPr>
                          <p:cNvPr id="35" name="Rectangle 112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232" y="5600"/>
                            <a:ext cx="567" cy="4535"/>
                          </a:xfrm>
                          <a:prstGeom prst="rect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rot="0" vert="vert270" wrap="square" lIns="18000" tIns="10800" rIns="18000" bIns="10800" anchor="ctr" anchorCtr="0" upright="1">
                            <a:noAutofit/>
                          </a:bodyPr>
                          <a:lstStyle/>
                          <a:p>
                            <a:pPr algn="ctr">
                              <a:lnSpc>
                                <a:spcPct val="115000"/>
                              </a:lnSpc>
                              <a:spcAft>
                                <a:spcPts val="0"/>
                              </a:spcAft>
                            </a:pPr>
                            <a:r>
                              <a:rPr lang="sq-AL" sz="1400" b="1">
                                <a:effectLst/>
                                <a:latin typeface="Times New Roman" panose="020206030504050203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GURAMAÇYLYK BOŞ DURMALAR</a:t>
                            </a:r>
                            <a:endParaRPr lang="ru-RU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sp>
                        <p:nvSpPr>
                          <p:cNvPr id="36" name="Rectangle 113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892" y="5600"/>
                            <a:ext cx="567" cy="4535"/>
                          </a:xfrm>
                          <a:prstGeom prst="rect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rot="0" vert="vert270" wrap="square" lIns="18000" tIns="10800" rIns="18000" bIns="10800" anchor="ctr" anchorCtr="0" upright="1">
                            <a:noAutofit/>
                          </a:bodyPr>
                          <a:lstStyle/>
                          <a:p>
                            <a:pPr algn="ctr">
                              <a:lnSpc>
                                <a:spcPct val="115000"/>
                              </a:lnSpc>
                              <a:spcAft>
                                <a:spcPts val="0"/>
                              </a:spcAft>
                            </a:pPr>
                            <a:r>
                              <a:rPr lang="sq-AL" sz="1400" b="1">
                                <a:effectLst/>
                                <a:latin typeface="Times New Roman" panose="020206030504050203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TÖTÄNLEÝIM BOŞ DURMALAR</a:t>
                            </a:r>
                            <a:endParaRPr lang="ru-RU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sp>
                        <p:nvSpPr>
                          <p:cNvPr id="37" name="Rectangle 11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8557" y="5600"/>
                            <a:ext cx="737" cy="4535"/>
                          </a:xfrm>
                          <a:prstGeom prst="rect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rot="0" vert="vert270" wrap="square" lIns="18000" tIns="10800" rIns="18000" bIns="10800" anchor="ctr" anchorCtr="0" upright="1">
                            <a:noAutofit/>
                          </a:bodyPr>
                          <a:lstStyle/>
                          <a:p>
                            <a:pPr algn="ctr">
                              <a:lnSpc>
                                <a:spcPct val="115000"/>
                              </a:lnSpc>
                              <a:spcAft>
                                <a:spcPts val="0"/>
                              </a:spcAft>
                            </a:pPr>
                            <a:r>
                              <a:rPr lang="sq-AL" sz="1400" b="1">
                                <a:effectLst/>
                                <a:latin typeface="Times New Roman" panose="020206030504050203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ZÄHMET DÜZGÜN TERTIBINI BOZMALAR</a:t>
                            </a:r>
                            <a:endParaRPr lang="ru-RU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sp>
                        <p:nvSpPr>
                          <p:cNvPr id="38" name="Rectangle 115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6558" y="5600"/>
                            <a:ext cx="567" cy="4535"/>
                          </a:xfrm>
                          <a:prstGeom prst="rect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rot="0" vert="vert270" wrap="square" lIns="18000" tIns="10800" rIns="18000" bIns="10800" anchor="ctr" anchorCtr="0" upright="1">
                            <a:noAutofit/>
                          </a:bodyPr>
                          <a:lstStyle/>
                          <a:p>
                            <a:pPr algn="ctr">
                              <a:lnSpc>
                                <a:spcPct val="115000"/>
                              </a:lnSpc>
                              <a:spcAft>
                                <a:spcPts val="0"/>
                              </a:spcAft>
                            </a:pPr>
                            <a:r>
                              <a:rPr lang="sq-AL" sz="1400" b="1">
                                <a:effectLst/>
                                <a:latin typeface="Times New Roman" panose="020206030504050203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ARTYKMAÇ IŞ</a:t>
                            </a:r>
                            <a:endParaRPr lang="ru-RU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25" name="Group 116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7500" y="3574"/>
                          <a:ext cx="2798" cy="6485"/>
                          <a:chOff x="7500" y="3574"/>
                          <a:chExt cx="2798" cy="6485"/>
                        </a:xfrm>
                      </p:grpSpPr>
                      <p:grpSp>
                        <p:nvGrpSpPr>
                          <p:cNvPr id="26" name="Group 117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7500" y="3574"/>
                            <a:ext cx="2130" cy="1330"/>
                            <a:chOff x="7500" y="3579"/>
                            <a:chExt cx="2130" cy="1307"/>
                          </a:xfrm>
                        </p:grpSpPr>
                        <p:cxnSp>
                          <p:nvCxnSpPr>
                            <p:cNvPr id="32" name="AutoShape 118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 flipH="1">
                              <a:off x="7500" y="3579"/>
                              <a:ext cx="0" cy="170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</p:cxnSp>
                        <p:cxnSp>
                          <p:nvCxnSpPr>
                            <p:cNvPr id="33" name="AutoShape 119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 flipH="1">
                              <a:off x="9630" y="3582"/>
                              <a:ext cx="0" cy="1304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</p:cxnSp>
                        <p:cxnSp>
                          <p:nvCxnSpPr>
                            <p:cNvPr id="34" name="AutoShape 120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 flipV="1">
                              <a:off x="7515" y="3579"/>
                              <a:ext cx="2098" cy="3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</p:cxnSp>
                      </p:grpSp>
                      <p:grpSp>
                        <p:nvGrpSpPr>
                          <p:cNvPr id="27" name="Group 121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8314" y="8826"/>
                            <a:ext cx="1984" cy="1233"/>
                            <a:chOff x="8314" y="4740"/>
                            <a:chExt cx="1984" cy="1233"/>
                          </a:xfrm>
                        </p:grpSpPr>
                        <p:cxnSp>
                          <p:nvCxnSpPr>
                            <p:cNvPr id="29" name="AutoShape 123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>
                              <a:off x="10298" y="4743"/>
                              <a:ext cx="0" cy="1230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</p:cxnSp>
                        <p:cxnSp>
                          <p:nvCxnSpPr>
                            <p:cNvPr id="30" name="AutoShape 124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>
                              <a:off x="8970" y="4740"/>
                              <a:ext cx="0" cy="1230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</p:cxnSp>
                        <p:cxnSp>
                          <p:nvCxnSpPr>
                            <p:cNvPr id="31" name="AutoShape 125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>
                              <a:off x="8314" y="4740"/>
                              <a:ext cx="0" cy="1230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</p:cxnSp>
                      </p:grpSp>
                    </p:grpSp>
                  </p:grpSp>
                </p:grpSp>
              </p:grpSp>
              <p:grpSp>
                <p:nvGrpSpPr>
                  <p:cNvPr id="15" name="Group 126"/>
                  <p:cNvGrpSpPr>
                    <a:grpSpLocks/>
                  </p:cNvGrpSpPr>
                  <p:nvPr/>
                </p:nvGrpSpPr>
                <p:grpSpPr bwMode="auto">
                  <a:xfrm>
                    <a:off x="1428" y="3750"/>
                    <a:ext cx="8903" cy="856"/>
                    <a:chOff x="1428" y="3750"/>
                    <a:chExt cx="8903" cy="856"/>
                  </a:xfrm>
                </p:grpSpPr>
                <p:sp>
                  <p:nvSpPr>
                    <p:cNvPr id="16" name="Rectangle 1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8" y="3756"/>
                      <a:ext cx="2268" cy="8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rot="0" vert="horz" wrap="square" lIns="18000" tIns="10800" rIns="18000" bIns="10800" anchor="ctr" anchorCtr="0" upright="1">
                      <a:noAutofit/>
                    </a:bodyPr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q-AL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ÝUMUŞ BOÝUNÇA PEÝDALY IŞ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17" name="Rectangle 1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40" y="3753"/>
                      <a:ext cx="1984" cy="8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rot="0" vert="horz" wrap="square" lIns="18000" tIns="10800" rIns="18000" bIns="10800" anchor="ctr" anchorCtr="0" upright="1">
                      <a:noAutofit/>
                    </a:bodyPr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q-AL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ARAKESMELER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18" name="Rectangle 1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372" y="3750"/>
                      <a:ext cx="2268" cy="8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rot="0" vert="horz" wrap="square" lIns="18000" tIns="10800" rIns="18000" bIns="10800" anchor="ctr" anchorCtr="0" upright="1">
                      <a:noAutofit/>
                    </a:bodyPr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q-AL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GÖZ ÖŇÜNDE TUTULMADYK IŞ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19" name="Rectangle 1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14" y="3753"/>
                      <a:ext cx="1417" cy="8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rot="0" vert="horz" wrap="square" lIns="18000" tIns="10800" rIns="18000" bIns="10800" anchor="ctr" anchorCtr="0" upright="1">
                      <a:noAutofit/>
                    </a:bodyPr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q-AL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ÝITGILER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</p:grpSp>
          </p:grpSp>
          <p:grpSp>
            <p:nvGrpSpPr>
              <p:cNvPr id="7" name="Group 131"/>
              <p:cNvGrpSpPr>
                <a:grpSpLocks/>
              </p:cNvGrpSpPr>
              <p:nvPr/>
            </p:nvGrpSpPr>
            <p:grpSpPr bwMode="auto">
              <a:xfrm>
                <a:off x="3985" y="4925"/>
                <a:ext cx="1904" cy="4535"/>
                <a:chOff x="3760" y="5600"/>
                <a:chExt cx="1904" cy="4535"/>
              </a:xfrm>
            </p:grpSpPr>
            <p:sp>
              <p:nvSpPr>
                <p:cNvPr id="8" name="Rectangle 132"/>
                <p:cNvSpPr>
                  <a:spLocks noChangeArrowheads="1"/>
                </p:cNvSpPr>
                <p:nvPr/>
              </p:nvSpPr>
              <p:spPr bwMode="auto">
                <a:xfrm>
                  <a:off x="3760" y="5600"/>
                  <a:ext cx="567" cy="453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vert270" wrap="square" lIns="18000" tIns="10800" rIns="18000" bIns="10800" anchor="ctr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sq-AL" sz="1400" b="1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DYNÇ ALYŞ </a:t>
                  </a:r>
                  <a:endParaRPr lang="ru-RU" sz="14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" name="Rectangle 133"/>
                <p:cNvSpPr>
                  <a:spLocks noChangeArrowheads="1"/>
                </p:cNvSpPr>
                <p:nvPr/>
              </p:nvSpPr>
              <p:spPr bwMode="auto">
                <a:xfrm>
                  <a:off x="4425" y="5600"/>
                  <a:ext cx="567" cy="453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vert270" wrap="square" lIns="18000" tIns="10800" rIns="18000" bIns="10800" anchor="ctr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sq-AL" sz="1400" b="1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ŞAHSY ZERURLYKLAR </a:t>
                  </a:r>
                  <a:endParaRPr lang="ru-RU" sz="14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" name="Rectangle 134"/>
                <p:cNvSpPr>
                  <a:spLocks noChangeArrowheads="1"/>
                </p:cNvSpPr>
                <p:nvPr/>
              </p:nvSpPr>
              <p:spPr bwMode="auto">
                <a:xfrm>
                  <a:off x="5097" y="5600"/>
                  <a:ext cx="567" cy="453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vert270" wrap="square" lIns="18000" tIns="10800" rIns="18000" bIns="10800" anchor="ctr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sq-AL" sz="1400" b="1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TEHNOLOGIKI</a:t>
                  </a:r>
                  <a:endParaRPr lang="ru-RU" sz="14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sp>
        <p:nvSpPr>
          <p:cNvPr id="57" name="Прямоугольник 56"/>
          <p:cNvSpPr/>
          <p:nvPr/>
        </p:nvSpPr>
        <p:spPr>
          <a:xfrm>
            <a:off x="403082" y="5560694"/>
            <a:ext cx="7150518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</a:pPr>
            <a:r>
              <a:rPr lang="sq-AL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Shema 4. </a:t>
            </a:r>
            <a:r>
              <a:rPr lang="sq-AL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 wagtynyň harajatlarynyň klassifikasiýasy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144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8484"/>
            <a:ext cx="7992888" cy="68075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tabLst>
                <a:tab pos="228600" algn="l"/>
              </a:tabLst>
            </a:pP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aşyrmaklyg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yna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mümkinçilik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berýän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goşmaça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hereketlere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degişlidir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tabşyryklaryny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ýetirmek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tehnologi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degişlidir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</a:t>
            </a:r>
            <a:r>
              <a:rPr lang="sq-AL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</a:t>
            </a: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arlanyş-tamamlanyş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işlerine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 TTI ) </a:t>
            </a: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sarp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edilýän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gurallarynyň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arlygy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nobatynyň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ahyrynda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tertibe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getirilmegi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degişlidir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TTI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dowamlylygy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möçberine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däldir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emma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birnäçe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ýagdaylarda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alynan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tabşyrygyň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mazmuny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baglydyr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Şundan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TTI-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ny bir 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çalyşyk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boýunça ýa-da bir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tabşyry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boýunça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tapawutlandyrmak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tabLst>
                <a:tab pos="228600" algn="l"/>
              </a:tabLst>
            </a:pP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çalyşyk </a:t>
            </a:r>
            <a:r>
              <a:rPr lang="cs-CZ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boýunça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taýýarlyk-tamamlanyş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işleriniň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içine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günki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enjamlary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esbaplary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materiallary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ýerlerini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gurallaryny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güniniň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dowamynda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arassa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saklamak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özüne alýär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Tabşyry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 boýunça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ýý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arlanyş-tamamlanyş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işlerine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diňe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tabşyryklar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baglydyr</a:t>
            </a:r>
            <a:r>
              <a:rPr lang="ru-RU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Dynç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alyş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wagtyna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ukybyny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goldamak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çin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çalyşyk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dowamynda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gysga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wagtlaýyn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arakesmelere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degişlidir</a:t>
            </a:r>
            <a:r>
              <a:rPr lang="tk-TM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Şahsy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zerurly</a:t>
            </a:r>
            <a:r>
              <a:rPr lang="ru-RU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</a:t>
            </a:r>
            <a:r>
              <a:rPr lang="cs-CZ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adamlaryň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hususy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gigiýenasy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tebigy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zerurly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wagtydyr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Dynç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hususy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zerurly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berilýän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kadalaşdyrylan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arakesmelerdir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laryň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dowamly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ly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işçiniň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organizmine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sanitar-gigiýeniki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toplumynyň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fiziki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nerw-emosional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ýükleriň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derejeleri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şertlendirilýär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798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-35768"/>
            <a:ext cx="8064896" cy="6821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tabLst>
                <a:tab pos="228600" algn="l"/>
              </a:tabLst>
            </a:pPr>
            <a:r>
              <a:rPr lang="ru-RU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Tehnologiýa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arakesmeleri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dogry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guralan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şertlerinde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ýetirilýän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prosesleriň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aýratynlyklary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baglydyrÖnümçilik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öwrenilende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tehnologiýa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arakesmelerine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örän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dykgatly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seljermek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zerurdyr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maksimal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tygşytlanmagyny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gazanmak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gerekdir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k-TM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adalaşdyrylmaýan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garaşylmadyk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artykmaç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tötän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tertibini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ozmak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sq-A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ünden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garaşylmadyk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öndürijilikli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 Ö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garaşylmadyk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düzülende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alynmaýar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garaşylmaýan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işçä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tölenýär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Artykmaç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köpelmegi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zaýalanan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tutulmadyk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günäsi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artykmaç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42900"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tabLst>
                <a:tab pos="228600" algn="l"/>
              </a:tabLst>
            </a:pP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bikär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geçirilen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guramaçylyk-tehniki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sebapler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ýitiren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ýaramaz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gurnamaklygyň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berilmezligi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519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69847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ýetmezligi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döwükligi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gtynda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bolmazlygy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görkezmeleriniň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bolmazlygy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Tötän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döreýän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bikärlik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ýolbaşçylardan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inžener-tehniki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personalardan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işsizlik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atmosfera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hadysalary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bikär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güýçli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ýagyşlar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nümçilige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elektroenergiýanyň,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buguň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berilmeginiň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kesilmegi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nyzamyny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bozmaklyk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çalyşygyň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nahar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arakesmeden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gijä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nahar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arakesmesinden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çalyşyk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gutarman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90816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2163</TotalTime>
  <Words>1001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Calibri</vt:lpstr>
      <vt:lpstr>Times New Roman</vt:lpstr>
      <vt:lpstr>Trebuchet MS</vt:lpstr>
      <vt:lpstr>Wingdings</vt:lpstr>
      <vt:lpstr>Wingdings 2</vt:lpstr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Lenovo</cp:lastModifiedBy>
  <cp:revision>279</cp:revision>
  <dcterms:created xsi:type="dcterms:W3CDTF">2012-03-10T06:54:57Z</dcterms:created>
  <dcterms:modified xsi:type="dcterms:W3CDTF">2021-08-31T10:03:32Z</dcterms:modified>
</cp:coreProperties>
</file>