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70" r:id="rId2"/>
    <p:sldId id="271" r:id="rId3"/>
    <p:sldId id="289" r:id="rId4"/>
    <p:sldId id="286" r:id="rId5"/>
    <p:sldId id="272" r:id="rId6"/>
    <p:sldId id="273" r:id="rId7"/>
    <p:sldId id="275" r:id="rId8"/>
    <p:sldId id="276" r:id="rId9"/>
    <p:sldId id="274" r:id="rId10"/>
    <p:sldId id="277" r:id="rId11"/>
    <p:sldId id="278" r:id="rId12"/>
    <p:sldId id="290" r:id="rId13"/>
    <p:sldId id="29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99FF"/>
    <a:srgbClr val="AE62EC"/>
    <a:srgbClr val="00FFFF"/>
    <a:srgbClr val="CC00CC"/>
    <a:srgbClr val="660033"/>
    <a:srgbClr val="99FF3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4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4C267E-951E-41AB-A0CD-E552E617077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75271B-A1A7-4835-BF2E-936D49D7BC71}">
      <dgm:prSet phldrT="[Текст]" custT="1"/>
      <dgm:spPr>
        <a:solidFill>
          <a:srgbClr val="FFC000"/>
        </a:solidFill>
        <a:effectLst>
          <a:glow rad="101600">
            <a:srgbClr val="CC00CC">
              <a:alpha val="60000"/>
            </a:srgbClr>
          </a:glow>
        </a:effectLst>
      </dgm:spPr>
      <dgm:t>
        <a:bodyPr/>
        <a:lstStyle/>
        <a:p>
          <a:endParaRPr lang="ru-RU" sz="40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Bölüm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Filosofiýanyň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ösüş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taryhy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Tema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en-US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Gadymy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</a:t>
          </a:r>
          <a: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br>
            <a:rPr lang="ru-RU" sz="5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5200" dirty="0">
            <a:solidFill>
              <a:schemeClr val="tx1"/>
            </a:solidFill>
          </a:endParaRPr>
        </a:p>
      </dgm:t>
    </dgm:pt>
    <dgm:pt modelId="{3724CEA1-0036-49F8-B444-A6D9B83D2C71}" type="parTrans" cxnId="{5DC213CD-7B3C-4FAC-9DBC-6035C40909AF}">
      <dgm:prSet/>
      <dgm:spPr/>
      <dgm:t>
        <a:bodyPr/>
        <a:lstStyle/>
        <a:p>
          <a:endParaRPr lang="ru-RU"/>
        </a:p>
      </dgm:t>
    </dgm:pt>
    <dgm:pt modelId="{64292A73-EE52-4866-B2F1-8D9B5DD17839}" type="sibTrans" cxnId="{5DC213CD-7B3C-4FAC-9DBC-6035C40909AF}">
      <dgm:prSet/>
      <dgm:spPr/>
      <dgm:t>
        <a:bodyPr/>
        <a:lstStyle/>
        <a:p>
          <a:endParaRPr lang="ru-RU"/>
        </a:p>
      </dgm:t>
    </dgm:pt>
    <dgm:pt modelId="{A58BA69C-6927-482B-A089-D68277D0B022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ru-RU" sz="5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I.Filo-sofiýa</a:t>
          </a:r>
          <a:r>
            <a:rPr lang="en-US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5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nyň</a:t>
          </a:r>
          <a:r>
            <a: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4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döreýşi</a:t>
          </a:r>
          <a:r>
            <a: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5400" dirty="0">
            <a:solidFill>
              <a:srgbClr val="C00000"/>
            </a:solidFill>
          </a:endParaRPr>
        </a:p>
      </dgm:t>
    </dgm:pt>
    <dgm:pt modelId="{802BB2FF-D62D-45FC-9BC9-23F472A4A544}" type="parTrans" cxnId="{DC8F83FB-4166-427E-AED7-8CA76188AE0B}">
      <dgm:prSet/>
      <dgm:spPr/>
      <dgm:t>
        <a:bodyPr/>
        <a:lstStyle/>
        <a:p>
          <a:endParaRPr lang="ru-RU"/>
        </a:p>
      </dgm:t>
    </dgm:pt>
    <dgm:pt modelId="{BBA94780-08EB-4BD0-AA8A-B6C13067AF98}" type="sibTrans" cxnId="{DC8F83FB-4166-427E-AED7-8CA76188AE0B}">
      <dgm:prSet/>
      <dgm:spPr/>
      <dgm:t>
        <a:bodyPr/>
        <a:lstStyle/>
        <a:p>
          <a:endParaRPr lang="ru-RU"/>
        </a:p>
      </dgm:t>
    </dgm:pt>
    <dgm:pt modelId="{D9F40BA8-C621-4325-9B5C-86E37841D7A2}">
      <dgm:prSet phldrT="[Текст]" custT="1"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III.Gadymy</a:t>
          </a:r>
          <a:r>
            <a: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grek</a:t>
          </a:r>
          <a:r>
            <a: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4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ýunan</a:t>
          </a:r>
          <a:r>
            <a: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4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4000" dirty="0" smtClean="0">
            <a:solidFill>
              <a:srgbClr val="002060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dirty="0"/>
        </a:p>
      </dgm:t>
    </dgm:pt>
    <dgm:pt modelId="{0B636140-1DC0-477F-AB2A-F0BD861DE4ED}" type="parTrans" cxnId="{42A4A247-3AA1-4022-92DB-8D317DED3728}">
      <dgm:prSet/>
      <dgm:spPr/>
      <dgm:t>
        <a:bodyPr/>
        <a:lstStyle/>
        <a:p>
          <a:endParaRPr lang="ru-RU"/>
        </a:p>
      </dgm:t>
    </dgm:pt>
    <dgm:pt modelId="{0904BCAE-7FEF-45B7-94AD-DD66A501D5E8}" type="sibTrans" cxnId="{42A4A247-3AA1-4022-92DB-8D317DED3728}">
      <dgm:prSet/>
      <dgm:spPr/>
      <dgm:t>
        <a:bodyPr/>
        <a:lstStyle/>
        <a:p>
          <a:endParaRPr lang="ru-RU"/>
        </a:p>
      </dgm:t>
    </dgm:pt>
    <dgm:pt modelId="{2E7D6229-B3A3-4D2E-B23B-0A412B1F97A1}">
      <dgm:prSet custT="1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200" b="1" dirty="0" smtClean="0">
            <a:solidFill>
              <a:schemeClr val="accent4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II.Gadymy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filosofiýasy.Gündogar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filosofiýalaryň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özara</a:t>
          </a:r>
          <a:r>
            <a:rPr lang="ru-RU" sz="3600" b="1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baglanyşy</a:t>
          </a:r>
          <a:r>
            <a:rPr lang="ru-RU" sz="36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600" dirty="0" smtClean="0"/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</dgm:t>
    </dgm:pt>
    <dgm:pt modelId="{7DE92A82-449F-4CE8-A711-BFF26B299136}" type="parTrans" cxnId="{A98952EC-3BD7-44F5-9D43-9ED5A06035CB}">
      <dgm:prSet/>
      <dgm:spPr/>
      <dgm:t>
        <a:bodyPr/>
        <a:lstStyle/>
        <a:p>
          <a:endParaRPr lang="ru-RU"/>
        </a:p>
      </dgm:t>
    </dgm:pt>
    <dgm:pt modelId="{0B58D925-7908-487A-A5F1-4655251EBD4F}" type="sibTrans" cxnId="{A98952EC-3BD7-44F5-9D43-9ED5A06035CB}">
      <dgm:prSet/>
      <dgm:spPr/>
      <dgm:t>
        <a:bodyPr/>
        <a:lstStyle/>
        <a:p>
          <a:endParaRPr lang="ru-RU"/>
        </a:p>
      </dgm:t>
    </dgm:pt>
    <dgm:pt modelId="{D920BF7C-F0C4-4BF8-BB2D-007300BD01D1}" type="pres">
      <dgm:prSet presAssocID="{694C267E-951E-41AB-A0CD-E552E617077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75A421-2D87-49DE-AD1C-07CC7BC62031}" type="pres">
      <dgm:prSet presAssocID="{4375271B-A1A7-4835-BF2E-936D49D7BC71}" presName="roof" presStyleLbl="dkBgShp" presStyleIdx="0" presStyleCnt="2" custLinFactNeighborX="0"/>
      <dgm:spPr/>
      <dgm:t>
        <a:bodyPr/>
        <a:lstStyle/>
        <a:p>
          <a:endParaRPr lang="ru-RU"/>
        </a:p>
      </dgm:t>
    </dgm:pt>
    <dgm:pt modelId="{4E752BD9-33ED-40CA-8430-84CD91A62905}" type="pres">
      <dgm:prSet presAssocID="{4375271B-A1A7-4835-BF2E-936D49D7BC71}" presName="pillars" presStyleCnt="0"/>
      <dgm:spPr/>
    </dgm:pt>
    <dgm:pt modelId="{EEA8A264-2219-449F-8286-6B18716CC6D3}" type="pres">
      <dgm:prSet presAssocID="{4375271B-A1A7-4835-BF2E-936D49D7BC71}" presName="pillar1" presStyleLbl="node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469BE-D7DD-452C-86F1-270764A9B95E}" type="pres">
      <dgm:prSet presAssocID="{2E7D6229-B3A3-4D2E-B23B-0A412B1F97A1}" presName="pillarX" presStyleLbl="node1" presStyleIdx="1" presStyleCnt="3" custScaleY="103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793E8-F01E-49F4-88F2-C029DF941800}" type="pres">
      <dgm:prSet presAssocID="{D9F40BA8-C621-4325-9B5C-86E37841D7A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979FB-1E34-45B7-AB5A-6E354A566451}" type="pres">
      <dgm:prSet presAssocID="{4375271B-A1A7-4835-BF2E-936D49D7BC71}" presName="base" presStyleLbl="dkBgShp" presStyleIdx="1" presStyleCnt="2"/>
      <dgm:spPr>
        <a:solidFill>
          <a:srgbClr val="FFC000"/>
        </a:solidFill>
      </dgm:spPr>
    </dgm:pt>
  </dgm:ptLst>
  <dgm:cxnLst>
    <dgm:cxn modelId="{DC8F83FB-4166-427E-AED7-8CA76188AE0B}" srcId="{4375271B-A1A7-4835-BF2E-936D49D7BC71}" destId="{A58BA69C-6927-482B-A089-D68277D0B022}" srcOrd="0" destOrd="0" parTransId="{802BB2FF-D62D-45FC-9BC9-23F472A4A544}" sibTransId="{BBA94780-08EB-4BD0-AA8A-B6C13067AF98}"/>
    <dgm:cxn modelId="{E904D980-0225-4DA5-914A-4505A1A6D203}" type="presOf" srcId="{D9F40BA8-C621-4325-9B5C-86E37841D7A2}" destId="{274793E8-F01E-49F4-88F2-C029DF941800}" srcOrd="0" destOrd="0" presId="urn:microsoft.com/office/officeart/2005/8/layout/hList3"/>
    <dgm:cxn modelId="{5DC213CD-7B3C-4FAC-9DBC-6035C40909AF}" srcId="{694C267E-951E-41AB-A0CD-E552E6170772}" destId="{4375271B-A1A7-4835-BF2E-936D49D7BC71}" srcOrd="0" destOrd="0" parTransId="{3724CEA1-0036-49F8-B444-A6D9B83D2C71}" sibTransId="{64292A73-EE52-4866-B2F1-8D9B5DD17839}"/>
    <dgm:cxn modelId="{7F1C75C3-10A4-4219-86BF-53E95A6953DA}" type="presOf" srcId="{694C267E-951E-41AB-A0CD-E552E6170772}" destId="{D920BF7C-F0C4-4BF8-BB2D-007300BD01D1}" srcOrd="0" destOrd="0" presId="urn:microsoft.com/office/officeart/2005/8/layout/hList3"/>
    <dgm:cxn modelId="{D069F6A7-D018-4834-B404-805D258E465B}" type="presOf" srcId="{2E7D6229-B3A3-4D2E-B23B-0A412B1F97A1}" destId="{399469BE-D7DD-452C-86F1-270764A9B95E}" srcOrd="0" destOrd="0" presId="urn:microsoft.com/office/officeart/2005/8/layout/hList3"/>
    <dgm:cxn modelId="{42A4A247-3AA1-4022-92DB-8D317DED3728}" srcId="{4375271B-A1A7-4835-BF2E-936D49D7BC71}" destId="{D9F40BA8-C621-4325-9B5C-86E37841D7A2}" srcOrd="2" destOrd="0" parTransId="{0B636140-1DC0-477F-AB2A-F0BD861DE4ED}" sibTransId="{0904BCAE-7FEF-45B7-94AD-DD66A501D5E8}"/>
    <dgm:cxn modelId="{0AC4D940-9F5D-40D2-9B25-D3E606D7DC37}" type="presOf" srcId="{4375271B-A1A7-4835-BF2E-936D49D7BC71}" destId="{8575A421-2D87-49DE-AD1C-07CC7BC62031}" srcOrd="0" destOrd="0" presId="urn:microsoft.com/office/officeart/2005/8/layout/hList3"/>
    <dgm:cxn modelId="{A98952EC-3BD7-44F5-9D43-9ED5A06035CB}" srcId="{4375271B-A1A7-4835-BF2E-936D49D7BC71}" destId="{2E7D6229-B3A3-4D2E-B23B-0A412B1F97A1}" srcOrd="1" destOrd="0" parTransId="{7DE92A82-449F-4CE8-A711-BFF26B299136}" sibTransId="{0B58D925-7908-487A-A5F1-4655251EBD4F}"/>
    <dgm:cxn modelId="{B1E43D32-F984-4EBC-9F46-94C5AA806BA8}" type="presOf" srcId="{A58BA69C-6927-482B-A089-D68277D0B022}" destId="{EEA8A264-2219-449F-8286-6B18716CC6D3}" srcOrd="0" destOrd="0" presId="urn:microsoft.com/office/officeart/2005/8/layout/hList3"/>
    <dgm:cxn modelId="{142CADF4-5430-431C-809C-399C15B3DC79}" type="presParOf" srcId="{D920BF7C-F0C4-4BF8-BB2D-007300BD01D1}" destId="{8575A421-2D87-49DE-AD1C-07CC7BC62031}" srcOrd="0" destOrd="0" presId="urn:microsoft.com/office/officeart/2005/8/layout/hList3"/>
    <dgm:cxn modelId="{5F485504-EF7F-4C33-9FE4-2D21F4F0BAA4}" type="presParOf" srcId="{D920BF7C-F0C4-4BF8-BB2D-007300BD01D1}" destId="{4E752BD9-33ED-40CA-8430-84CD91A62905}" srcOrd="1" destOrd="0" presId="urn:microsoft.com/office/officeart/2005/8/layout/hList3"/>
    <dgm:cxn modelId="{DA51F56D-E534-4A82-8ADD-DC7364D47DD8}" type="presParOf" srcId="{4E752BD9-33ED-40CA-8430-84CD91A62905}" destId="{EEA8A264-2219-449F-8286-6B18716CC6D3}" srcOrd="0" destOrd="0" presId="urn:microsoft.com/office/officeart/2005/8/layout/hList3"/>
    <dgm:cxn modelId="{0B0F98B5-16AC-4F8B-9070-51F2614CBED3}" type="presParOf" srcId="{4E752BD9-33ED-40CA-8430-84CD91A62905}" destId="{399469BE-D7DD-452C-86F1-270764A9B95E}" srcOrd="1" destOrd="0" presId="urn:microsoft.com/office/officeart/2005/8/layout/hList3"/>
    <dgm:cxn modelId="{5092FB25-789B-4AEB-8DA0-C05296EC6855}" type="presParOf" srcId="{4E752BD9-33ED-40CA-8430-84CD91A62905}" destId="{274793E8-F01E-49F4-88F2-C029DF941800}" srcOrd="2" destOrd="0" presId="urn:microsoft.com/office/officeart/2005/8/layout/hList3"/>
    <dgm:cxn modelId="{34896F2A-10BC-4C48-8A29-EB49DFD330E9}" type="presParOf" srcId="{D920BF7C-F0C4-4BF8-BB2D-007300BD01D1}" destId="{776979FB-1E34-45B7-AB5A-6E354A56645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47B594-8FAF-4EAD-8B23-145A1ADC681E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2D6993-D2B9-48F7-9C2A-AACBB6884FB3}">
      <dgm:prSet phldrT="[Текст]" custT="1"/>
      <dgm:spPr>
        <a:solidFill>
          <a:schemeClr val="accent6">
            <a:lumMod val="40000"/>
            <a:lumOff val="60000"/>
          </a:schemeClr>
        </a:solidFill>
        <a:effectLst>
          <a:glow rad="101600">
            <a:srgbClr val="FF0000">
              <a:alpha val="60000"/>
            </a:srgbClr>
          </a:glow>
        </a:effectLst>
      </dgm:spPr>
      <dgm:t>
        <a:bodyPr/>
        <a:lstStyle/>
        <a:p>
          <a:endParaRPr lang="ru-RU" sz="3000" b="1" dirty="0" smtClean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30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Irki</a:t>
          </a:r>
          <a:r>
            <a:rPr lang="ru-RU" sz="3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30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b.e.öňki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6-njy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asyry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b.eramyzyň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1-nji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asyryny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öz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içine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alsa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giçki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b.eramyzyň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2-4-nji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asyrlaryny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öz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içine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alýar</a:t>
          </a:r>
          <a: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000" b="1" dirty="0">
            <a:solidFill>
              <a:schemeClr val="accent6">
                <a:lumMod val="50000"/>
              </a:schemeClr>
            </a:solidFill>
          </a:endParaRPr>
        </a:p>
      </dgm:t>
    </dgm:pt>
    <dgm:pt modelId="{B7EADCD1-BA2B-4CC3-BA27-3F0DA46FA4DD}" type="parTrans" cxnId="{2F4A5A87-AF69-43E5-9A64-25FB57D6D14C}">
      <dgm:prSet/>
      <dgm:spPr/>
      <dgm:t>
        <a:bodyPr/>
        <a:lstStyle/>
        <a:p>
          <a:endParaRPr lang="ru-RU"/>
        </a:p>
      </dgm:t>
    </dgm:pt>
    <dgm:pt modelId="{8E520325-5325-4B74-912B-17A64462033A}" type="sibTrans" cxnId="{2F4A5A87-AF69-43E5-9A64-25FB57D6D14C}">
      <dgm:prSet/>
      <dgm:spPr/>
      <dgm:t>
        <a:bodyPr/>
        <a:lstStyle/>
        <a:p>
          <a:endParaRPr lang="ru-RU"/>
        </a:p>
      </dgm:t>
    </dgm:pt>
    <dgm:pt modelId="{DBEA9722-2E6B-4670-86EC-65D5EED56E8E}">
      <dgm:prSet phldrT="[Текст]" custT="1"/>
      <dgm:spPr>
        <a:solidFill>
          <a:srgbClr val="00FFFF"/>
        </a:solidFill>
        <a:effectLst>
          <a:glow rad="101600">
            <a:srgbClr val="002060">
              <a:alpha val="60000"/>
            </a:srgbClr>
          </a:glow>
        </a:effectLst>
      </dgm:spPr>
      <dgm:t>
        <a:bodyPr/>
        <a:lstStyle/>
        <a:p>
          <a:r>
            <a:rPr lang="ru-RU" sz="3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Giçki</a:t>
          </a:r>
          <a:r>
            <a: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ellinizmiň</a:t>
          </a:r>
          <a:r>
            <a: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filosofiki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taglymatlary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Platonyň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filosofiýasyna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esaslanyp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neoplatonizm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ady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taryha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girýär</a:t>
          </a:r>
          <a:r>
            <a: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3200" b="1" dirty="0">
            <a:solidFill>
              <a:srgbClr val="C00000"/>
            </a:solidFill>
          </a:endParaRPr>
        </a:p>
      </dgm:t>
    </dgm:pt>
    <dgm:pt modelId="{C58A0E58-2AA9-4DAD-A487-A49B51BAE0E0}" type="parTrans" cxnId="{561F67FA-6F83-4080-A034-D32DE2477EF0}">
      <dgm:prSet/>
      <dgm:spPr/>
      <dgm:t>
        <a:bodyPr/>
        <a:lstStyle/>
        <a:p>
          <a:endParaRPr lang="ru-RU"/>
        </a:p>
      </dgm:t>
    </dgm:pt>
    <dgm:pt modelId="{708215E0-14BE-47B2-BE11-402C410F9EA5}" type="sibTrans" cxnId="{561F67FA-6F83-4080-A034-D32DE2477EF0}">
      <dgm:prSet/>
      <dgm:spPr/>
      <dgm:t>
        <a:bodyPr/>
        <a:lstStyle/>
        <a:p>
          <a:endParaRPr lang="ru-RU"/>
        </a:p>
      </dgm:t>
    </dgm:pt>
    <dgm:pt modelId="{4365CEBA-5B7C-463F-8DC1-C3E2689E0889}" type="pres">
      <dgm:prSet presAssocID="{AC47B594-8FAF-4EAD-8B23-145A1ADC68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A6B792-565E-4798-AC0B-1DB52FC113FB}" type="pres">
      <dgm:prSet presAssocID="{A72D6993-D2B9-48F7-9C2A-AACBB6884FB3}" presName="arrow" presStyleLbl="node1" presStyleIdx="0" presStyleCnt="2" custScaleX="141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A2C8B-B829-467F-B69D-75167EAA735C}" type="pres">
      <dgm:prSet presAssocID="{DBEA9722-2E6B-4670-86EC-65D5EED56E8E}" presName="arrow" presStyleLbl="node1" presStyleIdx="1" presStyleCnt="2" custScaleX="141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3DFECF-3BA7-45DF-BEBA-95FD868E5F12}" type="presOf" srcId="{DBEA9722-2E6B-4670-86EC-65D5EED56E8E}" destId="{425A2C8B-B829-467F-B69D-75167EAA735C}" srcOrd="0" destOrd="0" presId="urn:microsoft.com/office/officeart/2005/8/layout/arrow1"/>
    <dgm:cxn modelId="{2F4A5A87-AF69-43E5-9A64-25FB57D6D14C}" srcId="{AC47B594-8FAF-4EAD-8B23-145A1ADC681E}" destId="{A72D6993-D2B9-48F7-9C2A-AACBB6884FB3}" srcOrd="0" destOrd="0" parTransId="{B7EADCD1-BA2B-4CC3-BA27-3F0DA46FA4DD}" sibTransId="{8E520325-5325-4B74-912B-17A64462033A}"/>
    <dgm:cxn modelId="{4352A890-40C6-47B4-8275-706A59A185F6}" type="presOf" srcId="{AC47B594-8FAF-4EAD-8B23-145A1ADC681E}" destId="{4365CEBA-5B7C-463F-8DC1-C3E2689E0889}" srcOrd="0" destOrd="0" presId="urn:microsoft.com/office/officeart/2005/8/layout/arrow1"/>
    <dgm:cxn modelId="{561F67FA-6F83-4080-A034-D32DE2477EF0}" srcId="{AC47B594-8FAF-4EAD-8B23-145A1ADC681E}" destId="{DBEA9722-2E6B-4670-86EC-65D5EED56E8E}" srcOrd="1" destOrd="0" parTransId="{C58A0E58-2AA9-4DAD-A487-A49B51BAE0E0}" sibTransId="{708215E0-14BE-47B2-BE11-402C410F9EA5}"/>
    <dgm:cxn modelId="{1FFEEAEE-D3BA-4A3D-AE27-D93F38FDF338}" type="presOf" srcId="{A72D6993-D2B9-48F7-9C2A-AACBB6884FB3}" destId="{31A6B792-565E-4798-AC0B-1DB52FC113FB}" srcOrd="0" destOrd="0" presId="urn:microsoft.com/office/officeart/2005/8/layout/arrow1"/>
    <dgm:cxn modelId="{FA151247-CB7D-4D3A-BBE1-5049BB4786B4}" type="presParOf" srcId="{4365CEBA-5B7C-463F-8DC1-C3E2689E0889}" destId="{31A6B792-565E-4798-AC0B-1DB52FC113FB}" srcOrd="0" destOrd="0" presId="urn:microsoft.com/office/officeart/2005/8/layout/arrow1"/>
    <dgm:cxn modelId="{3343B0A5-CB8E-4F39-948C-5D2D7373B03B}" type="presParOf" srcId="{4365CEBA-5B7C-463F-8DC1-C3E2689E0889}" destId="{425A2C8B-B829-467F-B69D-75167EAA735C}" srcOrd="1" destOrd="0" presId="urn:microsoft.com/office/officeart/2005/8/layout/arrow1"/>
  </dgm:cxnLst>
  <dgm:bg>
    <a:solidFill>
      <a:srgbClr val="CC00CC"/>
    </a:solidFill>
    <a:effectLst>
      <a:glow rad="228600">
        <a:schemeClr val="accent2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432CDF-6019-4593-9DF9-62BAED08C86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708DD5-2E96-4656-9663-D5F48B51AC28}">
      <dgm:prSet phldrT="[Текст]" custT="1"/>
      <dgm:spPr>
        <a:solidFill>
          <a:schemeClr val="bg2"/>
        </a:solidFill>
      </dgm:spPr>
      <dgm:t>
        <a:bodyPr/>
        <a:lstStyle/>
        <a:p>
          <a:endParaRPr lang="en-US" sz="4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4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Peýdalanylan</a:t>
          </a:r>
          <a:r>
            <a:rPr lang="ru-RU" sz="4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edebiýatlar</a:t>
          </a:r>
          <a:r>
            <a:rPr lang="ru-RU" sz="4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4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4800" dirty="0">
            <a:solidFill>
              <a:schemeClr val="tx1"/>
            </a:solidFill>
          </a:endParaRPr>
        </a:p>
      </dgm:t>
    </dgm:pt>
    <dgm:pt modelId="{4C67E7FD-EE0B-459F-8788-47005C71456B}" type="parTrans" cxnId="{EBFA25B0-6EA1-4C92-87D9-3D1FA44E63D7}">
      <dgm:prSet/>
      <dgm:spPr/>
      <dgm:t>
        <a:bodyPr/>
        <a:lstStyle/>
        <a:p>
          <a:endParaRPr lang="ru-RU"/>
        </a:p>
      </dgm:t>
    </dgm:pt>
    <dgm:pt modelId="{1E96382E-29C1-4D5F-9C4E-F4841342A74D}" type="sibTrans" cxnId="{EBFA25B0-6EA1-4C92-87D9-3D1FA44E63D7}">
      <dgm:prSet/>
      <dgm:spPr>
        <a:solidFill>
          <a:schemeClr val="accent4"/>
        </a:solidFill>
      </dgm:spPr>
      <dgm:t>
        <a:bodyPr/>
        <a:lstStyle/>
        <a:p>
          <a:endParaRPr lang="ru-RU"/>
        </a:p>
      </dgm:t>
    </dgm:pt>
    <dgm:pt modelId="{E37660CB-B9BD-44FE-80F4-97D6366A6581}">
      <dgm:prSet phldrT="[Текст]" custT="1"/>
      <dgm:spPr>
        <a:solidFill>
          <a:srgbClr val="92D050"/>
        </a:solidFill>
      </dgm:spPr>
      <dgm:t>
        <a:bodyPr/>
        <a:lstStyle/>
        <a:p>
          <a:endParaRPr lang="tk-TM" sz="3600" b="1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cs-CZ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Gurbanguly </a:t>
          </a:r>
          <a:r>
            <a:rPr lang="cs-CZ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Berdimuhamedow</a:t>
          </a:r>
          <a:r>
            <a:rPr lang="en-US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cs-CZ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tk-TM" sz="3600" b="1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cs-CZ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Ösüşiň täze belentliklerine tarap. </a:t>
          </a:r>
          <a:endParaRPr lang="tk-TM" sz="3600" b="1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tk-TM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</a:t>
          </a:r>
          <a:r>
            <a:rPr lang="cs-CZ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serler</a:t>
          </a:r>
          <a:r>
            <a:rPr lang="tk-TM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ýygyndysy</a:t>
          </a:r>
          <a:r>
            <a:rPr lang="cs-CZ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r>
            <a:rPr lang="ru-RU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en-US" sz="3600" b="1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933CE1-BDCA-4C7C-A1AE-BFB5783DF57C}" type="sibTrans" cxnId="{29DD9897-FBDB-45A6-81F1-58B22B0B7FD8}">
      <dgm:prSet/>
      <dgm:spPr>
        <a:solidFill>
          <a:schemeClr val="accent4"/>
        </a:solidFill>
      </dgm:spPr>
      <dgm:t>
        <a:bodyPr/>
        <a:lstStyle/>
        <a:p>
          <a:endParaRPr lang="ru-RU"/>
        </a:p>
      </dgm:t>
    </dgm:pt>
    <dgm:pt modelId="{203AB6D3-09E1-4A70-BCBB-9AC5EB3C6566}" type="parTrans" cxnId="{29DD9897-FBDB-45A6-81F1-58B22B0B7FD8}">
      <dgm:prSet/>
      <dgm:spPr/>
      <dgm:t>
        <a:bodyPr/>
        <a:lstStyle/>
        <a:p>
          <a:endParaRPr lang="ru-RU"/>
        </a:p>
      </dgm:t>
    </dgm:pt>
    <dgm:pt modelId="{29796F46-6545-4471-8E7E-CA887CC31D23}">
      <dgm:prSet/>
      <dgm:spPr/>
      <dgm:t>
        <a:bodyPr/>
        <a:lstStyle/>
        <a:p>
          <a:r>
            <a:rPr lang="cs-CZ" b="1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Türkmenistanyň Konstitusiýasy. A. 2</a:t>
          </a:r>
          <a:r>
            <a:rPr lang="tk-TM" b="1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016</a:t>
          </a:r>
          <a:r>
            <a:rPr lang="cs-CZ" b="1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b="1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b="1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b="1" dirty="0">
            <a:solidFill>
              <a:schemeClr val="accent4">
                <a:lumMod val="50000"/>
              </a:schemeClr>
            </a:solidFill>
          </a:endParaRPr>
        </a:p>
      </dgm:t>
    </dgm:pt>
    <dgm:pt modelId="{C448F4D1-C514-4533-B795-5EC9704977C9}" type="parTrans" cxnId="{75E313B3-778A-4A0E-A060-48AB7DFC7837}">
      <dgm:prSet/>
      <dgm:spPr/>
      <dgm:t>
        <a:bodyPr/>
        <a:lstStyle/>
        <a:p>
          <a:endParaRPr lang="ru-RU"/>
        </a:p>
      </dgm:t>
    </dgm:pt>
    <dgm:pt modelId="{96177A36-54BB-4784-A222-64DF3BC28095}" type="sibTrans" cxnId="{75E313B3-778A-4A0E-A060-48AB7DFC7837}">
      <dgm:prSet/>
      <dgm:spPr/>
      <dgm:t>
        <a:bodyPr/>
        <a:lstStyle/>
        <a:p>
          <a:endParaRPr lang="ru-RU"/>
        </a:p>
      </dgm:t>
    </dgm:pt>
    <dgm:pt modelId="{A1C4EA5B-543C-4361-8904-A21768E876F2}" type="pres">
      <dgm:prSet presAssocID="{58432CDF-6019-4593-9DF9-62BAED08C86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4A63B4-8E2E-4235-89C2-B395C3493F5E}" type="pres">
      <dgm:prSet presAssocID="{B4708DD5-2E96-4656-9663-D5F48B51AC28}" presName="node" presStyleLbl="node1" presStyleIdx="0" presStyleCnt="3" custScaleX="253264" custScaleY="80618" custRadScaleRad="80442" custRadScaleInc="3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1D9AC-193B-4A97-BF38-7D21ADF073CA}" type="pres">
      <dgm:prSet presAssocID="{1E96382E-29C1-4D5F-9C4E-F4841342A74D}" presName="sibTrans" presStyleLbl="sibTrans2D1" presStyleIdx="0" presStyleCnt="3" custAng="18223442" custScaleX="101016" custScaleY="71066" custLinFactX="-44096" custLinFactY="157179" custLinFactNeighborX="-100000" custLinFactNeighborY="200000"/>
      <dgm:spPr/>
      <dgm:t>
        <a:bodyPr/>
        <a:lstStyle/>
        <a:p>
          <a:endParaRPr lang="ru-RU"/>
        </a:p>
      </dgm:t>
    </dgm:pt>
    <dgm:pt modelId="{F5FCC560-4884-4F67-89B4-B8F038F0645D}" type="pres">
      <dgm:prSet presAssocID="{1E96382E-29C1-4D5F-9C4E-F4841342A74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51EFC00-5CE4-44E1-8D20-FE19DF8B310B}" type="pres">
      <dgm:prSet presAssocID="{E37660CB-B9BD-44FE-80F4-97D6366A6581}" presName="node" presStyleLbl="node1" presStyleIdx="1" presStyleCnt="3" custScaleX="125561" custScaleY="200214" custRadScaleRad="84446" custRadScaleInc="-27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91CF7F-A2EB-48BE-92B2-2AE1D6843739}" type="pres">
      <dgm:prSet presAssocID="{7D933CE1-BDCA-4C7C-A1AE-BFB5783DF57C}" presName="sibTrans" presStyleLbl="sibTrans2D1" presStyleIdx="1" presStyleCnt="3" custScaleX="134394"/>
      <dgm:spPr/>
      <dgm:t>
        <a:bodyPr/>
        <a:lstStyle/>
        <a:p>
          <a:endParaRPr lang="ru-RU"/>
        </a:p>
      </dgm:t>
    </dgm:pt>
    <dgm:pt modelId="{A99AE8FC-ED68-44FD-90CB-825842C5E475}" type="pres">
      <dgm:prSet presAssocID="{7D933CE1-BDCA-4C7C-A1AE-BFB5783DF57C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AB4D11F-226F-49CF-AA0F-B1343F8EDD3F}" type="pres">
      <dgm:prSet presAssocID="{29796F46-6545-4471-8E7E-CA887CC31D23}" presName="node" presStyleLbl="node1" presStyleIdx="2" presStyleCnt="3" custScaleY="198772" custRadScaleRad="82562" custRadScaleInc="28430">
        <dgm:presLayoutVars>
          <dgm:bulletEnabled val="1"/>
        </dgm:presLayoutVars>
      </dgm:prSet>
      <dgm:spPr/>
    </dgm:pt>
    <dgm:pt modelId="{4B707A81-3C68-4522-9683-DDBEE97AEA9F}" type="pres">
      <dgm:prSet presAssocID="{96177A36-54BB-4784-A222-64DF3BC28095}" presName="sibTrans" presStyleLbl="sibTrans2D1" presStyleIdx="2" presStyleCnt="3"/>
      <dgm:spPr/>
    </dgm:pt>
    <dgm:pt modelId="{7B1C40CF-F5C3-4818-9BD9-53CE0BFB93F6}" type="pres">
      <dgm:prSet presAssocID="{96177A36-54BB-4784-A222-64DF3BC28095}" presName="connectorText" presStyleLbl="sibTrans2D1" presStyleIdx="2" presStyleCnt="3"/>
      <dgm:spPr/>
    </dgm:pt>
  </dgm:ptLst>
  <dgm:cxnLst>
    <dgm:cxn modelId="{2BC46035-2F08-443D-B9AD-EA302D9CE235}" type="presOf" srcId="{E37660CB-B9BD-44FE-80F4-97D6366A6581}" destId="{F51EFC00-5CE4-44E1-8D20-FE19DF8B310B}" srcOrd="0" destOrd="0" presId="urn:microsoft.com/office/officeart/2005/8/layout/cycle7"/>
    <dgm:cxn modelId="{1ABAF4FE-8580-4043-B4B2-4D2F434BD7FE}" type="presOf" srcId="{7D933CE1-BDCA-4C7C-A1AE-BFB5783DF57C}" destId="{A99AE8FC-ED68-44FD-90CB-825842C5E475}" srcOrd="1" destOrd="0" presId="urn:microsoft.com/office/officeart/2005/8/layout/cycle7"/>
    <dgm:cxn modelId="{28B909F5-C2A2-46A3-89B7-7A45290792D9}" type="presOf" srcId="{1E96382E-29C1-4D5F-9C4E-F4841342A74D}" destId="{BD81D9AC-193B-4A97-BF38-7D21ADF073CA}" srcOrd="0" destOrd="0" presId="urn:microsoft.com/office/officeart/2005/8/layout/cycle7"/>
    <dgm:cxn modelId="{1E0D3D62-6D49-4D49-A1EE-9C00339661A5}" type="presOf" srcId="{29796F46-6545-4471-8E7E-CA887CC31D23}" destId="{6AB4D11F-226F-49CF-AA0F-B1343F8EDD3F}" srcOrd="0" destOrd="0" presId="urn:microsoft.com/office/officeart/2005/8/layout/cycle7"/>
    <dgm:cxn modelId="{50E6E8F1-9818-4964-9EAA-91D058E5C84E}" type="presOf" srcId="{96177A36-54BB-4784-A222-64DF3BC28095}" destId="{7B1C40CF-F5C3-4818-9BD9-53CE0BFB93F6}" srcOrd="1" destOrd="0" presId="urn:microsoft.com/office/officeart/2005/8/layout/cycle7"/>
    <dgm:cxn modelId="{29DD9897-FBDB-45A6-81F1-58B22B0B7FD8}" srcId="{58432CDF-6019-4593-9DF9-62BAED08C86B}" destId="{E37660CB-B9BD-44FE-80F4-97D6366A6581}" srcOrd="1" destOrd="0" parTransId="{203AB6D3-09E1-4A70-BCBB-9AC5EB3C6566}" sibTransId="{7D933CE1-BDCA-4C7C-A1AE-BFB5783DF57C}"/>
    <dgm:cxn modelId="{CD5AF449-D3A0-488E-8909-5B654F780575}" type="presOf" srcId="{58432CDF-6019-4593-9DF9-62BAED08C86B}" destId="{A1C4EA5B-543C-4361-8904-A21768E876F2}" srcOrd="0" destOrd="0" presId="urn:microsoft.com/office/officeart/2005/8/layout/cycle7"/>
    <dgm:cxn modelId="{75E313B3-778A-4A0E-A060-48AB7DFC7837}" srcId="{58432CDF-6019-4593-9DF9-62BAED08C86B}" destId="{29796F46-6545-4471-8E7E-CA887CC31D23}" srcOrd="2" destOrd="0" parTransId="{C448F4D1-C514-4533-B795-5EC9704977C9}" sibTransId="{96177A36-54BB-4784-A222-64DF3BC28095}"/>
    <dgm:cxn modelId="{FDB104EA-D2A0-47F5-A534-3DD17186DE75}" type="presOf" srcId="{1E96382E-29C1-4D5F-9C4E-F4841342A74D}" destId="{F5FCC560-4884-4F67-89B4-B8F038F0645D}" srcOrd="1" destOrd="0" presId="urn:microsoft.com/office/officeart/2005/8/layout/cycle7"/>
    <dgm:cxn modelId="{FEA47D73-F244-438B-8678-84AE9E3715E6}" type="presOf" srcId="{96177A36-54BB-4784-A222-64DF3BC28095}" destId="{4B707A81-3C68-4522-9683-DDBEE97AEA9F}" srcOrd="0" destOrd="0" presId="urn:microsoft.com/office/officeart/2005/8/layout/cycle7"/>
    <dgm:cxn modelId="{EBFA25B0-6EA1-4C92-87D9-3D1FA44E63D7}" srcId="{58432CDF-6019-4593-9DF9-62BAED08C86B}" destId="{B4708DD5-2E96-4656-9663-D5F48B51AC28}" srcOrd="0" destOrd="0" parTransId="{4C67E7FD-EE0B-459F-8788-47005C71456B}" sibTransId="{1E96382E-29C1-4D5F-9C4E-F4841342A74D}"/>
    <dgm:cxn modelId="{41BDC7F5-3539-4F84-87D7-903863FEC457}" type="presOf" srcId="{7D933CE1-BDCA-4C7C-A1AE-BFB5783DF57C}" destId="{F491CF7F-A2EB-48BE-92B2-2AE1D6843739}" srcOrd="0" destOrd="0" presId="urn:microsoft.com/office/officeart/2005/8/layout/cycle7"/>
    <dgm:cxn modelId="{860F0EDE-87BC-4302-99F1-344A1C7D101F}" type="presOf" srcId="{B4708DD5-2E96-4656-9663-D5F48B51AC28}" destId="{704A63B4-8E2E-4235-89C2-B395C3493F5E}" srcOrd="0" destOrd="0" presId="urn:microsoft.com/office/officeart/2005/8/layout/cycle7"/>
    <dgm:cxn modelId="{9A249593-26C0-422B-8C39-20231189C777}" type="presParOf" srcId="{A1C4EA5B-543C-4361-8904-A21768E876F2}" destId="{704A63B4-8E2E-4235-89C2-B395C3493F5E}" srcOrd="0" destOrd="0" presId="urn:microsoft.com/office/officeart/2005/8/layout/cycle7"/>
    <dgm:cxn modelId="{3D412034-5F7A-47ED-A196-7D68BE63C861}" type="presParOf" srcId="{A1C4EA5B-543C-4361-8904-A21768E876F2}" destId="{BD81D9AC-193B-4A97-BF38-7D21ADF073CA}" srcOrd="1" destOrd="0" presId="urn:microsoft.com/office/officeart/2005/8/layout/cycle7"/>
    <dgm:cxn modelId="{E2D2DF07-C41A-4308-A4D5-678ACBAD638D}" type="presParOf" srcId="{BD81D9AC-193B-4A97-BF38-7D21ADF073CA}" destId="{F5FCC560-4884-4F67-89B4-B8F038F0645D}" srcOrd="0" destOrd="0" presId="urn:microsoft.com/office/officeart/2005/8/layout/cycle7"/>
    <dgm:cxn modelId="{A3BE19DB-D1D4-4364-9C8A-652B1046E44E}" type="presParOf" srcId="{A1C4EA5B-543C-4361-8904-A21768E876F2}" destId="{F51EFC00-5CE4-44E1-8D20-FE19DF8B310B}" srcOrd="2" destOrd="0" presId="urn:microsoft.com/office/officeart/2005/8/layout/cycle7"/>
    <dgm:cxn modelId="{A31D1CAF-FC8D-49FA-91F8-7CDE7EB79C15}" type="presParOf" srcId="{A1C4EA5B-543C-4361-8904-A21768E876F2}" destId="{F491CF7F-A2EB-48BE-92B2-2AE1D6843739}" srcOrd="3" destOrd="0" presId="urn:microsoft.com/office/officeart/2005/8/layout/cycle7"/>
    <dgm:cxn modelId="{6C9F952B-D1B6-4306-A143-D71299947561}" type="presParOf" srcId="{F491CF7F-A2EB-48BE-92B2-2AE1D6843739}" destId="{A99AE8FC-ED68-44FD-90CB-825842C5E475}" srcOrd="0" destOrd="0" presId="urn:microsoft.com/office/officeart/2005/8/layout/cycle7"/>
    <dgm:cxn modelId="{8BC8964E-85B0-42F8-B659-6C30B27791B0}" type="presParOf" srcId="{A1C4EA5B-543C-4361-8904-A21768E876F2}" destId="{6AB4D11F-226F-49CF-AA0F-B1343F8EDD3F}" srcOrd="4" destOrd="0" presId="urn:microsoft.com/office/officeart/2005/8/layout/cycle7"/>
    <dgm:cxn modelId="{AAC62C77-6DD6-4D45-A59A-340796737A51}" type="presParOf" srcId="{A1C4EA5B-543C-4361-8904-A21768E876F2}" destId="{4B707A81-3C68-4522-9683-DDBEE97AEA9F}" srcOrd="5" destOrd="0" presId="urn:microsoft.com/office/officeart/2005/8/layout/cycle7"/>
    <dgm:cxn modelId="{E9D286C6-AC88-41EF-AF4D-B3C6D52BB14A}" type="presParOf" srcId="{4B707A81-3C68-4522-9683-DDBEE97AEA9F}" destId="{7B1C40CF-F5C3-4818-9BD9-53CE0BFB93F6}" srcOrd="0" destOrd="0" presId="urn:microsoft.com/office/officeart/2005/8/layout/cycle7"/>
  </dgm:cxnLst>
  <dgm:bg>
    <a:solidFill>
      <a:schemeClr val="accent3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6B6B77-19C2-41C0-9698-9C9F891F8689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025FC-34A2-4649-A834-9EF7EEC87E85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Sapagyň</a:t>
          </a:r>
          <a:r>
            <a: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maksady</a:t>
          </a:r>
          <a:r>
            <a: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döreýşi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ösüşi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gündogar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günbatar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irki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giçki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ellinizm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hem-de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orta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asyr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barada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giňişleýin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düşünje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bermek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gözýetimlerini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giňeltmek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800" b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15BA7E2-8E7C-403F-8D00-B408426C6EF9}" type="parTrans" cxnId="{C78570B1-17A9-4638-B39B-08674F05B58D}">
      <dgm:prSet/>
      <dgm:spPr/>
      <dgm:t>
        <a:bodyPr/>
        <a:lstStyle/>
        <a:p>
          <a:endParaRPr lang="ru-RU"/>
        </a:p>
      </dgm:t>
    </dgm:pt>
    <dgm:pt modelId="{30DF46C4-DB35-4ACE-9C2A-2926A7B908AF}" type="sibTrans" cxnId="{C78570B1-17A9-4638-B39B-08674F05B58D}">
      <dgm:prSet/>
      <dgm:spPr/>
      <dgm:t>
        <a:bodyPr/>
        <a:lstStyle/>
        <a:p>
          <a:endParaRPr lang="ru-RU"/>
        </a:p>
      </dgm:t>
    </dgm:pt>
    <dgm:pt modelId="{D196444E-0D78-4BA9-A556-1414DFA0D3AA}">
      <dgm:prSet phldrT="[Текст]" custT="1"/>
      <dgm:spPr>
        <a:solidFill>
          <a:srgbClr val="AE62EC"/>
        </a:solidFill>
      </dgm:spPr>
      <dgm:t>
        <a:bodyPr/>
        <a:lstStyle/>
        <a:p>
          <a:r>
            <a:rPr lang="ru-RU" sz="2800" b="1" dirty="0" err="1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Sapagyň</a:t>
          </a:r>
          <a:r>
            <a:rPr lang="ru-RU" sz="2800" b="1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görkezme</a:t>
          </a:r>
          <a:r>
            <a:rPr lang="ru-RU" sz="2800" b="1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esbaby</a:t>
          </a:r>
          <a:r>
            <a:rPr lang="ru-RU" sz="2800" b="1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2800" b="1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k-TM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Proýektor, </a:t>
          </a:r>
          <a:r>
            <a:rPr lang="ru-RU" sz="2800" b="1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Türkmenistanyň</a:t>
          </a:r>
          <a:r>
            <a: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kartasy</a:t>
          </a:r>
          <a:r>
            <a: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çyzgylar</a:t>
          </a:r>
          <a:r>
            <a: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suratlar</a:t>
          </a:r>
          <a:r>
            <a:rPr lang="ru-RU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800" b="1" dirty="0">
            <a:solidFill>
              <a:srgbClr val="FFC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2D5B79-03EB-4A9F-A215-0718D85753B7}" type="parTrans" cxnId="{6F53F35E-B23E-4987-8D92-65A470BCA79A}">
      <dgm:prSet/>
      <dgm:spPr/>
      <dgm:t>
        <a:bodyPr/>
        <a:lstStyle/>
        <a:p>
          <a:endParaRPr lang="ru-RU"/>
        </a:p>
      </dgm:t>
    </dgm:pt>
    <dgm:pt modelId="{52C00F7C-5384-40F7-9D19-25A9D1779BC6}" type="sibTrans" cxnId="{6F53F35E-B23E-4987-8D92-65A470BCA79A}">
      <dgm:prSet/>
      <dgm:spPr/>
      <dgm:t>
        <a:bodyPr/>
        <a:lstStyle/>
        <a:p>
          <a:endParaRPr lang="ru-RU"/>
        </a:p>
      </dgm:t>
    </dgm:pt>
    <dgm:pt modelId="{269F94CA-E41D-4351-87C7-486D07F3F01D}" type="pres">
      <dgm:prSet presAssocID="{356B6B77-19C2-41C0-9698-9C9F891F86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139B04-0701-4949-B237-45C33FEA0F88}" type="pres">
      <dgm:prSet presAssocID="{2E6025FC-34A2-4649-A834-9EF7EEC87E85}" presName="arrow" presStyleLbl="node1" presStyleIdx="0" presStyleCnt="2" custScaleX="131282" custScaleY="128814" custRadScaleRad="75262" custRadScaleInc="-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2A22B-611E-4540-B2ED-099F6F7BF494}" type="pres">
      <dgm:prSet presAssocID="{D196444E-0D78-4BA9-A556-1414DFA0D3AA}" presName="arrow" presStyleLbl="node1" presStyleIdx="1" presStyleCnt="2" custScaleX="129372" custScaleY="71068" custRadScaleRad="126007" custRadScaleInc="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7BB65F-DCAE-4980-A1B7-4316C1774153}" type="presOf" srcId="{2E6025FC-34A2-4649-A834-9EF7EEC87E85}" destId="{FD139B04-0701-4949-B237-45C33FEA0F88}" srcOrd="0" destOrd="0" presId="urn:microsoft.com/office/officeart/2005/8/layout/arrow1"/>
    <dgm:cxn modelId="{9D3B2704-5567-40ED-9ED4-1840E4621739}" type="presOf" srcId="{356B6B77-19C2-41C0-9698-9C9F891F8689}" destId="{269F94CA-E41D-4351-87C7-486D07F3F01D}" srcOrd="0" destOrd="0" presId="urn:microsoft.com/office/officeart/2005/8/layout/arrow1"/>
    <dgm:cxn modelId="{C78570B1-17A9-4638-B39B-08674F05B58D}" srcId="{356B6B77-19C2-41C0-9698-9C9F891F8689}" destId="{2E6025FC-34A2-4649-A834-9EF7EEC87E85}" srcOrd="0" destOrd="0" parTransId="{915BA7E2-8E7C-403F-8D00-B408426C6EF9}" sibTransId="{30DF46C4-DB35-4ACE-9C2A-2926A7B908AF}"/>
    <dgm:cxn modelId="{79BE4DE8-B48F-42CE-BD63-BC41521638DD}" type="presOf" srcId="{D196444E-0D78-4BA9-A556-1414DFA0D3AA}" destId="{87D2A22B-611E-4540-B2ED-099F6F7BF494}" srcOrd="0" destOrd="0" presId="urn:microsoft.com/office/officeart/2005/8/layout/arrow1"/>
    <dgm:cxn modelId="{6F53F35E-B23E-4987-8D92-65A470BCA79A}" srcId="{356B6B77-19C2-41C0-9698-9C9F891F8689}" destId="{D196444E-0D78-4BA9-A556-1414DFA0D3AA}" srcOrd="1" destOrd="0" parTransId="{022D5B79-03EB-4A9F-A215-0718D85753B7}" sibTransId="{52C00F7C-5384-40F7-9D19-25A9D1779BC6}"/>
    <dgm:cxn modelId="{DF4283A0-436B-4F59-8877-17AEAE5703BA}" type="presParOf" srcId="{269F94CA-E41D-4351-87C7-486D07F3F01D}" destId="{FD139B04-0701-4949-B237-45C33FEA0F88}" srcOrd="0" destOrd="0" presId="urn:microsoft.com/office/officeart/2005/8/layout/arrow1"/>
    <dgm:cxn modelId="{FF401D7C-C26E-4253-9A72-7FF9C6E45E30}" type="presParOf" srcId="{269F94CA-E41D-4351-87C7-486D07F3F01D}" destId="{87D2A22B-611E-4540-B2ED-099F6F7BF494}" srcOrd="1" destOrd="0" presId="urn:microsoft.com/office/officeart/2005/8/layout/arrow1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76B6E8-5A7E-4002-A15E-B3593387FFA0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D73367B-BCC7-4BD7-9635-830501254589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3600" b="1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I.Filosofiýanyň</a:t>
          </a:r>
          <a:r>
            <a: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döreýşi</a:t>
          </a:r>
          <a:r>
            <a: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3600" dirty="0">
            <a:solidFill>
              <a:srgbClr val="0070C0"/>
            </a:solidFill>
          </a:endParaRPr>
        </a:p>
      </dgm:t>
    </dgm:pt>
    <dgm:pt modelId="{2570852B-6C09-4B25-99ED-7D349E322BC5}" type="parTrans" cxnId="{E340B96E-F708-436C-BFED-F106557AFB25}">
      <dgm:prSet/>
      <dgm:spPr/>
      <dgm:t>
        <a:bodyPr/>
        <a:lstStyle/>
        <a:p>
          <a:endParaRPr lang="ru-RU"/>
        </a:p>
      </dgm:t>
    </dgm:pt>
    <dgm:pt modelId="{035BD19E-D980-4D8F-9C49-2B998E24FFCE}" type="sibTrans" cxnId="{E340B96E-F708-436C-BFED-F106557AFB25}">
      <dgm:prSet/>
      <dgm:spPr/>
      <dgm:t>
        <a:bodyPr/>
        <a:lstStyle/>
        <a:p>
          <a:endParaRPr lang="ru-RU"/>
        </a:p>
      </dgm:t>
    </dgm:pt>
    <dgm:pt modelId="{370597B7-AF60-4C73-9B12-B8DB3CC0E433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2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2200" b="1" dirty="0" err="1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ilosofiýa</a:t>
          </a:r>
          <a:r>
            <a:rPr lang="ru-RU" sz="22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nirelerde</a:t>
          </a:r>
          <a:r>
            <a:rPr lang="ru-RU" sz="22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</a:t>
          </a:r>
          <a:r>
            <a:rPr lang="ru-RU" sz="22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br>
            <a:rPr lang="ru-RU" sz="22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Gündogarda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gadymy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Hytaýda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Hindistanda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Merkezi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Aziýada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günbatarda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Gadymy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Gresiýada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Rimde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köp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sanly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filosofiki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mekdepler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döreýärler</a:t>
          </a:r>
          <a:r>
            <a:rPr lang="ru-RU" sz="2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200" b="1" dirty="0">
            <a:solidFill>
              <a:srgbClr val="FFFF00"/>
            </a:solidFill>
          </a:endParaRPr>
        </a:p>
      </dgm:t>
    </dgm:pt>
    <dgm:pt modelId="{EF6F56FE-69EF-4740-8EF4-7F40876D24F1}" type="parTrans" cxnId="{F1260025-1E80-4D0C-AE8A-B45385F25A94}">
      <dgm:prSet/>
      <dgm:spPr/>
      <dgm:t>
        <a:bodyPr/>
        <a:lstStyle/>
        <a:p>
          <a:endParaRPr lang="ru-RU"/>
        </a:p>
      </dgm:t>
    </dgm:pt>
    <dgm:pt modelId="{B8D0C662-82FE-442B-BDDB-176EDE336ADB}" type="sibTrans" cxnId="{F1260025-1E80-4D0C-AE8A-B45385F25A94}">
      <dgm:prSet/>
      <dgm:spPr/>
      <dgm:t>
        <a:bodyPr/>
        <a:lstStyle/>
        <a:p>
          <a:endParaRPr lang="ru-RU"/>
        </a:p>
      </dgm:t>
    </dgm:pt>
    <dgm:pt modelId="{AAF9A432-E2D9-4516-A9E8-190CBBECCA94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tk-TM" sz="2200" b="1" dirty="0" smtClean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tk-TM" sz="2200" b="1" dirty="0" smtClean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tk-TM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 nähili döreýär?</a:t>
          </a:r>
          <a:br>
            <a:rPr lang="tk-TM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adamzadyň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haýwanat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dünýäsinden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bölünip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paýhasly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ýaşaýşa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başlandan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soňra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müňýyllyklaryň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dowamynda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2400" b="1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</a:t>
          </a:r>
          <a:r>
            <a:rPr lang="ru-RU" sz="2400" b="1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200" b="1" dirty="0">
            <a:solidFill>
              <a:srgbClr val="FF0000"/>
            </a:solidFill>
          </a:endParaRPr>
        </a:p>
      </dgm:t>
    </dgm:pt>
    <dgm:pt modelId="{11DC7F24-36A2-40D6-A1A8-B41472FDC089}" type="parTrans" cxnId="{05C6EA81-1D6C-4CBF-86EF-DDF4E5464636}">
      <dgm:prSet/>
      <dgm:spPr/>
      <dgm:t>
        <a:bodyPr/>
        <a:lstStyle/>
        <a:p>
          <a:endParaRPr lang="ru-RU"/>
        </a:p>
      </dgm:t>
    </dgm:pt>
    <dgm:pt modelId="{0B009153-8DE6-4897-A26A-CD756171A197}" type="sibTrans" cxnId="{05C6EA81-1D6C-4CBF-86EF-DDF4E5464636}">
      <dgm:prSet/>
      <dgm:spPr/>
      <dgm:t>
        <a:bodyPr/>
        <a:lstStyle/>
        <a:p>
          <a:endParaRPr lang="ru-RU"/>
        </a:p>
      </dgm:t>
    </dgm:pt>
    <dgm:pt modelId="{A0F1F5BC-D724-4813-A612-DE81DF779A73}" type="pres">
      <dgm:prSet presAssocID="{E976B6E8-5A7E-4002-A15E-B3593387FFA0}" presName="compositeShape" presStyleCnt="0">
        <dgm:presLayoutVars>
          <dgm:chMax val="7"/>
          <dgm:dir/>
          <dgm:resizeHandles val="exact"/>
        </dgm:presLayoutVars>
      </dgm:prSet>
      <dgm:spPr/>
    </dgm:pt>
    <dgm:pt modelId="{92B2CA68-6CA3-4D32-93BA-4C92FC07CDA9}" type="pres">
      <dgm:prSet presAssocID="{E976B6E8-5A7E-4002-A15E-B3593387FFA0}" presName="wedge1" presStyleLbl="node1" presStyleIdx="0" presStyleCnt="3" custScaleX="174497" custScaleY="90044" custLinFactNeighborX="-4407" custLinFactNeighborY="1221"/>
      <dgm:spPr/>
      <dgm:t>
        <a:bodyPr/>
        <a:lstStyle/>
        <a:p>
          <a:endParaRPr lang="ru-RU"/>
        </a:p>
      </dgm:t>
    </dgm:pt>
    <dgm:pt modelId="{DED4065F-B71C-4C2A-AD46-520D91A25264}" type="pres">
      <dgm:prSet presAssocID="{E976B6E8-5A7E-4002-A15E-B3593387FFA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AD7B7-641A-4A7D-8918-67A1096E6BE3}" type="pres">
      <dgm:prSet presAssocID="{E976B6E8-5A7E-4002-A15E-B3593387FFA0}" presName="wedge2" presStyleLbl="node1" presStyleIdx="1" presStyleCnt="3" custScaleX="131473" custScaleY="127452" custLinFactNeighborX="-3137" custLinFactNeighborY="-1959"/>
      <dgm:spPr/>
      <dgm:t>
        <a:bodyPr/>
        <a:lstStyle/>
        <a:p>
          <a:endParaRPr lang="ru-RU"/>
        </a:p>
      </dgm:t>
    </dgm:pt>
    <dgm:pt modelId="{BA94D4C9-838E-4C9A-838D-58E5D9DA5D6B}" type="pres">
      <dgm:prSet presAssocID="{E976B6E8-5A7E-4002-A15E-B3593387FFA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B30C9-AA22-4623-B093-0478A44BBBCD}" type="pres">
      <dgm:prSet presAssocID="{E976B6E8-5A7E-4002-A15E-B3593387FFA0}" presName="wedge3" presStyleLbl="node1" presStyleIdx="2" presStyleCnt="3" custScaleX="175519" custScaleY="78764" custLinFactNeighborX="-2495" custLinFactNeighborY="-8117"/>
      <dgm:spPr/>
      <dgm:t>
        <a:bodyPr/>
        <a:lstStyle/>
        <a:p>
          <a:endParaRPr lang="ru-RU"/>
        </a:p>
      </dgm:t>
    </dgm:pt>
    <dgm:pt modelId="{7E7EF826-5896-4EC3-AC7C-EBBE6699315E}" type="pres">
      <dgm:prSet presAssocID="{E976B6E8-5A7E-4002-A15E-B3593387FFA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6BD810-7D40-4087-86FF-0E22393E8884}" type="presOf" srcId="{AAF9A432-E2D9-4516-A9E8-190CBBECCA94}" destId="{7E7EF826-5896-4EC3-AC7C-EBBE6699315E}" srcOrd="1" destOrd="0" presId="urn:microsoft.com/office/officeart/2005/8/layout/chart3"/>
    <dgm:cxn modelId="{04D298C0-018D-4108-B33A-861A2E0DE464}" type="presOf" srcId="{E976B6E8-5A7E-4002-A15E-B3593387FFA0}" destId="{A0F1F5BC-D724-4813-A612-DE81DF779A73}" srcOrd="0" destOrd="0" presId="urn:microsoft.com/office/officeart/2005/8/layout/chart3"/>
    <dgm:cxn modelId="{05C6EA81-1D6C-4CBF-86EF-DDF4E5464636}" srcId="{E976B6E8-5A7E-4002-A15E-B3593387FFA0}" destId="{AAF9A432-E2D9-4516-A9E8-190CBBECCA94}" srcOrd="2" destOrd="0" parTransId="{11DC7F24-36A2-40D6-A1A8-B41472FDC089}" sibTransId="{0B009153-8DE6-4897-A26A-CD756171A197}"/>
    <dgm:cxn modelId="{F1260025-1E80-4D0C-AE8A-B45385F25A94}" srcId="{E976B6E8-5A7E-4002-A15E-B3593387FFA0}" destId="{370597B7-AF60-4C73-9B12-B8DB3CC0E433}" srcOrd="1" destOrd="0" parTransId="{EF6F56FE-69EF-4740-8EF4-7F40876D24F1}" sibTransId="{B8D0C662-82FE-442B-BDDB-176EDE336ADB}"/>
    <dgm:cxn modelId="{420CB5A3-B36B-43E5-8275-DF2DFB14D3E1}" type="presOf" srcId="{370597B7-AF60-4C73-9B12-B8DB3CC0E433}" destId="{F0FAD7B7-641A-4A7D-8918-67A1096E6BE3}" srcOrd="0" destOrd="0" presId="urn:microsoft.com/office/officeart/2005/8/layout/chart3"/>
    <dgm:cxn modelId="{1376FE08-E4A0-4D7A-934D-E1CE9C889B7C}" type="presOf" srcId="{7D73367B-BCC7-4BD7-9635-830501254589}" destId="{DED4065F-B71C-4C2A-AD46-520D91A25264}" srcOrd="1" destOrd="0" presId="urn:microsoft.com/office/officeart/2005/8/layout/chart3"/>
    <dgm:cxn modelId="{479AE7DB-3001-4E3E-B4E5-58601D76A302}" type="presOf" srcId="{7D73367B-BCC7-4BD7-9635-830501254589}" destId="{92B2CA68-6CA3-4D32-93BA-4C92FC07CDA9}" srcOrd="0" destOrd="0" presId="urn:microsoft.com/office/officeart/2005/8/layout/chart3"/>
    <dgm:cxn modelId="{E340B96E-F708-436C-BFED-F106557AFB25}" srcId="{E976B6E8-5A7E-4002-A15E-B3593387FFA0}" destId="{7D73367B-BCC7-4BD7-9635-830501254589}" srcOrd="0" destOrd="0" parTransId="{2570852B-6C09-4B25-99ED-7D349E322BC5}" sibTransId="{035BD19E-D980-4D8F-9C49-2B998E24FFCE}"/>
    <dgm:cxn modelId="{C2225C63-A2B1-4B31-B903-B61F33A8EBC6}" type="presOf" srcId="{AAF9A432-E2D9-4516-A9E8-190CBBECCA94}" destId="{A8DB30C9-AA22-4623-B093-0478A44BBBCD}" srcOrd="0" destOrd="0" presId="urn:microsoft.com/office/officeart/2005/8/layout/chart3"/>
    <dgm:cxn modelId="{0F283BE9-93DC-4483-A239-5EF804679E52}" type="presOf" srcId="{370597B7-AF60-4C73-9B12-B8DB3CC0E433}" destId="{BA94D4C9-838E-4C9A-838D-58E5D9DA5D6B}" srcOrd="1" destOrd="0" presId="urn:microsoft.com/office/officeart/2005/8/layout/chart3"/>
    <dgm:cxn modelId="{C5D76E29-A409-4A3A-80C9-8B1A9879AF51}" type="presParOf" srcId="{A0F1F5BC-D724-4813-A612-DE81DF779A73}" destId="{92B2CA68-6CA3-4D32-93BA-4C92FC07CDA9}" srcOrd="0" destOrd="0" presId="urn:microsoft.com/office/officeart/2005/8/layout/chart3"/>
    <dgm:cxn modelId="{979467CB-C812-4020-960C-9C3C0B1E54BD}" type="presParOf" srcId="{A0F1F5BC-D724-4813-A612-DE81DF779A73}" destId="{DED4065F-B71C-4C2A-AD46-520D91A25264}" srcOrd="1" destOrd="0" presId="urn:microsoft.com/office/officeart/2005/8/layout/chart3"/>
    <dgm:cxn modelId="{A4F0B246-319A-4F5F-B2C4-35383D9B586D}" type="presParOf" srcId="{A0F1F5BC-D724-4813-A612-DE81DF779A73}" destId="{F0FAD7B7-641A-4A7D-8918-67A1096E6BE3}" srcOrd="2" destOrd="0" presId="urn:microsoft.com/office/officeart/2005/8/layout/chart3"/>
    <dgm:cxn modelId="{44A7CB18-8C7C-447E-8D11-0B8F74292391}" type="presParOf" srcId="{A0F1F5BC-D724-4813-A612-DE81DF779A73}" destId="{BA94D4C9-838E-4C9A-838D-58E5D9DA5D6B}" srcOrd="3" destOrd="0" presId="urn:microsoft.com/office/officeart/2005/8/layout/chart3"/>
    <dgm:cxn modelId="{1E5A0EF1-2168-4909-BD0D-4293D62B8CD0}" type="presParOf" srcId="{A0F1F5BC-D724-4813-A612-DE81DF779A73}" destId="{A8DB30C9-AA22-4623-B093-0478A44BBBCD}" srcOrd="4" destOrd="0" presId="urn:microsoft.com/office/officeart/2005/8/layout/chart3"/>
    <dgm:cxn modelId="{33EE3C8E-B2A0-4878-AC4B-A678E22A7CEF}" type="presParOf" srcId="{A0F1F5BC-D724-4813-A612-DE81DF779A73}" destId="{7E7EF826-5896-4EC3-AC7C-EBBE6699315E}" srcOrd="5" destOrd="0" presId="urn:microsoft.com/office/officeart/2005/8/layout/chart3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C402DB-9B8B-49E8-9523-E8D3984C3C6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054341D-B766-45D1-843A-D4FE8A737DF4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Birinjiden</a:t>
          </a:r>
          <a:r>
            <a: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adamlaryň</a:t>
          </a:r>
          <a:r>
            <a: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durmuş</a:t>
          </a:r>
          <a:r>
            <a: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tejribesi</a:t>
          </a:r>
          <a:r>
            <a: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şol</a:t>
          </a:r>
          <a:r>
            <a: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tejribäniň</a:t>
          </a:r>
          <a:r>
            <a: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esasynda</a:t>
          </a:r>
          <a:r>
            <a: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toplanan</a:t>
          </a:r>
          <a:r>
            <a: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bilimler</a:t>
          </a:r>
          <a:r>
            <a: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200" dirty="0">
            <a:solidFill>
              <a:schemeClr val="accent2">
                <a:lumMod val="75000"/>
              </a:schemeClr>
            </a:solidFill>
          </a:endParaRPr>
        </a:p>
      </dgm:t>
    </dgm:pt>
    <dgm:pt modelId="{141210C3-E18F-4770-9992-B315FFE887E7}" type="parTrans" cxnId="{5D01E2C1-18B2-4BC9-ADBD-111323485B99}">
      <dgm:prSet/>
      <dgm:spPr/>
      <dgm:t>
        <a:bodyPr/>
        <a:lstStyle/>
        <a:p>
          <a:endParaRPr lang="ru-RU"/>
        </a:p>
      </dgm:t>
    </dgm:pt>
    <dgm:pt modelId="{EC0749DA-CB1D-48E8-A63A-A6D0C0CD7DAA}" type="sibTrans" cxnId="{5D01E2C1-18B2-4BC9-ADBD-111323485B99}">
      <dgm:prSet/>
      <dgm:spPr/>
      <dgm:t>
        <a:bodyPr/>
        <a:lstStyle/>
        <a:p>
          <a:endParaRPr lang="ru-RU"/>
        </a:p>
      </dgm:t>
    </dgm:pt>
    <dgm:pt modelId="{81064781-CB42-472E-B133-6A531034877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66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Ikinjiden</a:t>
          </a:r>
          <a:r>
            <a:rPr lang="ru-RU" sz="6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6600" b="1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dil</a:t>
          </a:r>
          <a:r>
            <a:rPr lang="ru-RU" sz="6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6600" dirty="0"/>
        </a:p>
      </dgm:t>
    </dgm:pt>
    <dgm:pt modelId="{1DD65FFD-7C5E-4E50-9317-1BBF5FCC7CD3}" type="parTrans" cxnId="{7A357B04-7669-4EAB-922A-644BEDED8453}">
      <dgm:prSet/>
      <dgm:spPr/>
      <dgm:t>
        <a:bodyPr/>
        <a:lstStyle/>
        <a:p>
          <a:endParaRPr lang="ru-RU"/>
        </a:p>
      </dgm:t>
    </dgm:pt>
    <dgm:pt modelId="{D888F640-BD86-42A1-92E6-6D74CA022C4B}" type="sibTrans" cxnId="{7A357B04-7669-4EAB-922A-644BEDED8453}">
      <dgm:prSet/>
      <dgm:spPr/>
      <dgm:t>
        <a:bodyPr/>
        <a:lstStyle/>
        <a:p>
          <a:endParaRPr lang="ru-RU"/>
        </a:p>
      </dgm:t>
    </dgm:pt>
    <dgm:pt modelId="{F625FCB5-F4BF-474D-A41B-04DFDD06A536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sz="3600" b="1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3600" b="1" dirty="0" err="1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Üçünjiden</a:t>
          </a:r>
          <a:r>
            <a:rPr lang="ru-RU" sz="36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hatyň</a:t>
          </a:r>
          <a:r>
            <a: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oýlanyp</a:t>
          </a:r>
          <a:r>
            <a: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tapylmagy</a:t>
          </a:r>
          <a:r>
            <a: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36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elipbiýiň</a:t>
          </a:r>
          <a:r>
            <a: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döremegi</a:t>
          </a:r>
          <a:r>
            <a: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600" dirty="0">
            <a:solidFill>
              <a:srgbClr val="7030A0"/>
            </a:solidFill>
          </a:endParaRPr>
        </a:p>
      </dgm:t>
    </dgm:pt>
    <dgm:pt modelId="{529B6CA8-8CBA-43C0-ABAC-4E62BE1A7CF0}" type="parTrans" cxnId="{787AB7AC-F84F-465F-B6BA-DE829729710A}">
      <dgm:prSet/>
      <dgm:spPr/>
      <dgm:t>
        <a:bodyPr/>
        <a:lstStyle/>
        <a:p>
          <a:endParaRPr lang="ru-RU"/>
        </a:p>
      </dgm:t>
    </dgm:pt>
    <dgm:pt modelId="{A01D0F6F-454B-4314-9197-92175D84A86B}" type="sibTrans" cxnId="{787AB7AC-F84F-465F-B6BA-DE829729710A}">
      <dgm:prSet/>
      <dgm:spPr/>
      <dgm:t>
        <a:bodyPr/>
        <a:lstStyle/>
        <a:p>
          <a:endParaRPr lang="ru-RU"/>
        </a:p>
      </dgm:t>
    </dgm:pt>
    <dgm:pt modelId="{1C1163AE-8D64-4397-9C45-561287298959}" type="pres">
      <dgm:prSet presAssocID="{AAC402DB-9B8B-49E8-9523-E8D3984C3C62}" presName="linearFlow" presStyleCnt="0">
        <dgm:presLayoutVars>
          <dgm:dir/>
          <dgm:resizeHandles val="exact"/>
        </dgm:presLayoutVars>
      </dgm:prSet>
      <dgm:spPr/>
    </dgm:pt>
    <dgm:pt modelId="{00F4BA27-710C-4E86-8D3A-292A1B159CF7}" type="pres">
      <dgm:prSet presAssocID="{E054341D-B766-45D1-843A-D4FE8A737DF4}" presName="composite" presStyleCnt="0"/>
      <dgm:spPr/>
    </dgm:pt>
    <dgm:pt modelId="{087F0E66-579B-4322-89E5-9093FC0C485D}" type="pres">
      <dgm:prSet presAssocID="{E054341D-B766-45D1-843A-D4FE8A737DF4}" presName="imgShp" presStyleLbl="fgImgPlace1" presStyleIdx="0" presStyleCnt="3" custScaleX="38025" custScaleY="37929" custLinFactNeighborX="-28394" custLinFactNeighborY="65981"/>
      <dgm:spPr>
        <a:solidFill>
          <a:schemeClr val="accent6">
            <a:lumMod val="75000"/>
          </a:schemeClr>
        </a:solidFill>
      </dgm:spPr>
    </dgm:pt>
    <dgm:pt modelId="{BFA9E52D-9745-4C03-AC69-A6846B27997F}" type="pres">
      <dgm:prSet presAssocID="{E054341D-B766-45D1-843A-D4FE8A737DF4}" presName="txShp" presStyleLbl="node1" presStyleIdx="0" presStyleCnt="3" custScaleX="140541" custScaleY="33690" custLinFactNeighborX="3172" custLinFactNeighborY="67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399D3-9783-40A8-8153-328173CD1E43}" type="pres">
      <dgm:prSet presAssocID="{EC0749DA-CB1D-48E8-A63A-A6D0C0CD7DAA}" presName="spacing" presStyleCnt="0"/>
      <dgm:spPr/>
    </dgm:pt>
    <dgm:pt modelId="{893F9A5A-7635-4087-BE61-20DF9B59C241}" type="pres">
      <dgm:prSet presAssocID="{81064781-CB42-472E-B133-6A5310348770}" presName="composite" presStyleCnt="0"/>
      <dgm:spPr/>
    </dgm:pt>
    <dgm:pt modelId="{D5155919-2F9F-44A2-AFEE-A0E80AD89AC3}" type="pres">
      <dgm:prSet presAssocID="{81064781-CB42-472E-B133-6A5310348770}" presName="imgShp" presStyleLbl="fgImgPlace1" presStyleIdx="1" presStyleCnt="3" custScaleX="33573" custScaleY="31303" custLinFactNeighborX="-10772" custLinFactNeighborY="39971"/>
      <dgm:spPr>
        <a:solidFill>
          <a:schemeClr val="accent4">
            <a:lumMod val="60000"/>
            <a:lumOff val="40000"/>
          </a:schemeClr>
        </a:solidFill>
      </dgm:spPr>
    </dgm:pt>
    <dgm:pt modelId="{FC9FC82D-98DF-4E62-B439-037D106CD48B}" type="pres">
      <dgm:prSet presAssocID="{81064781-CB42-472E-B133-6A5310348770}" presName="txShp" presStyleLbl="node1" presStyleIdx="1" presStyleCnt="3" custScaleX="132377" custScaleY="28925" custLinFactNeighborX="6621" custLinFactNeighborY="40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519FC-1796-495A-8C05-3C6FF23ED17D}" type="pres">
      <dgm:prSet presAssocID="{D888F640-BD86-42A1-92E6-6D74CA022C4B}" presName="spacing" presStyleCnt="0"/>
      <dgm:spPr/>
    </dgm:pt>
    <dgm:pt modelId="{65B26A17-A334-4CAE-B208-2021D6EFFA33}" type="pres">
      <dgm:prSet presAssocID="{F625FCB5-F4BF-474D-A41B-04DFDD06A536}" presName="composite" presStyleCnt="0"/>
      <dgm:spPr/>
    </dgm:pt>
    <dgm:pt modelId="{AF26EF83-C9B3-472E-9FF1-E0EA735DBA4D}" type="pres">
      <dgm:prSet presAssocID="{F625FCB5-F4BF-474D-A41B-04DFDD06A536}" presName="imgShp" presStyleLbl="fgImgPlace1" presStyleIdx="2" presStyleCnt="3" custScaleX="46118" custScaleY="42870" custLinFactNeighborX="-23207" custLinFactNeighborY="10235"/>
      <dgm:spPr>
        <a:solidFill>
          <a:schemeClr val="accent2">
            <a:lumMod val="60000"/>
            <a:lumOff val="40000"/>
          </a:schemeClr>
        </a:solidFill>
      </dgm:spPr>
    </dgm:pt>
    <dgm:pt modelId="{203E9304-E689-4C4E-8553-E003B2BA1343}" type="pres">
      <dgm:prSet presAssocID="{F625FCB5-F4BF-474D-A41B-04DFDD06A536}" presName="txShp" presStyleLbl="node1" presStyleIdx="2" presStyleCnt="3" custScaleX="135056" custScaleY="38865" custLinFactNeighborX="6232" custLinFactNeighborY="11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70C7D7-9D6A-4E5C-A7D4-1641B22F6908}" type="presOf" srcId="{E054341D-B766-45D1-843A-D4FE8A737DF4}" destId="{BFA9E52D-9745-4C03-AC69-A6846B27997F}" srcOrd="0" destOrd="0" presId="urn:microsoft.com/office/officeart/2005/8/layout/vList3"/>
    <dgm:cxn modelId="{D8352AC1-B450-40AA-9AD1-2D32B2689872}" type="presOf" srcId="{F625FCB5-F4BF-474D-A41B-04DFDD06A536}" destId="{203E9304-E689-4C4E-8553-E003B2BA1343}" srcOrd="0" destOrd="0" presId="urn:microsoft.com/office/officeart/2005/8/layout/vList3"/>
    <dgm:cxn modelId="{787AB7AC-F84F-465F-B6BA-DE829729710A}" srcId="{AAC402DB-9B8B-49E8-9523-E8D3984C3C62}" destId="{F625FCB5-F4BF-474D-A41B-04DFDD06A536}" srcOrd="2" destOrd="0" parTransId="{529B6CA8-8CBA-43C0-ABAC-4E62BE1A7CF0}" sibTransId="{A01D0F6F-454B-4314-9197-92175D84A86B}"/>
    <dgm:cxn modelId="{7A357B04-7669-4EAB-922A-644BEDED8453}" srcId="{AAC402DB-9B8B-49E8-9523-E8D3984C3C62}" destId="{81064781-CB42-472E-B133-6A5310348770}" srcOrd="1" destOrd="0" parTransId="{1DD65FFD-7C5E-4E50-9317-1BBF5FCC7CD3}" sibTransId="{D888F640-BD86-42A1-92E6-6D74CA022C4B}"/>
    <dgm:cxn modelId="{5D01E2C1-18B2-4BC9-ADBD-111323485B99}" srcId="{AAC402DB-9B8B-49E8-9523-E8D3984C3C62}" destId="{E054341D-B766-45D1-843A-D4FE8A737DF4}" srcOrd="0" destOrd="0" parTransId="{141210C3-E18F-4770-9992-B315FFE887E7}" sibTransId="{EC0749DA-CB1D-48E8-A63A-A6D0C0CD7DAA}"/>
    <dgm:cxn modelId="{8C058470-631F-458C-A20B-8FCCF75EE3B9}" type="presOf" srcId="{AAC402DB-9B8B-49E8-9523-E8D3984C3C62}" destId="{1C1163AE-8D64-4397-9C45-561287298959}" srcOrd="0" destOrd="0" presId="urn:microsoft.com/office/officeart/2005/8/layout/vList3"/>
    <dgm:cxn modelId="{9C978A0E-5D33-4935-9FC5-8FCE51A783C0}" type="presOf" srcId="{81064781-CB42-472E-B133-6A5310348770}" destId="{FC9FC82D-98DF-4E62-B439-037D106CD48B}" srcOrd="0" destOrd="0" presId="urn:microsoft.com/office/officeart/2005/8/layout/vList3"/>
    <dgm:cxn modelId="{A681A289-2D76-42E1-8CEA-BDB5180CD548}" type="presParOf" srcId="{1C1163AE-8D64-4397-9C45-561287298959}" destId="{00F4BA27-710C-4E86-8D3A-292A1B159CF7}" srcOrd="0" destOrd="0" presId="urn:microsoft.com/office/officeart/2005/8/layout/vList3"/>
    <dgm:cxn modelId="{9C48737E-78C8-4991-8031-6B84768F83EB}" type="presParOf" srcId="{00F4BA27-710C-4E86-8D3A-292A1B159CF7}" destId="{087F0E66-579B-4322-89E5-9093FC0C485D}" srcOrd="0" destOrd="0" presId="urn:microsoft.com/office/officeart/2005/8/layout/vList3"/>
    <dgm:cxn modelId="{ED6C7739-F2C0-48F3-940A-99620E974B04}" type="presParOf" srcId="{00F4BA27-710C-4E86-8D3A-292A1B159CF7}" destId="{BFA9E52D-9745-4C03-AC69-A6846B27997F}" srcOrd="1" destOrd="0" presId="urn:microsoft.com/office/officeart/2005/8/layout/vList3"/>
    <dgm:cxn modelId="{F12BBF59-214D-446C-BB2B-F4BCC1A21947}" type="presParOf" srcId="{1C1163AE-8D64-4397-9C45-561287298959}" destId="{ACA399D3-9783-40A8-8153-328173CD1E43}" srcOrd="1" destOrd="0" presId="urn:microsoft.com/office/officeart/2005/8/layout/vList3"/>
    <dgm:cxn modelId="{E817B26E-3770-4953-A348-43ECE17063BD}" type="presParOf" srcId="{1C1163AE-8D64-4397-9C45-561287298959}" destId="{893F9A5A-7635-4087-BE61-20DF9B59C241}" srcOrd="2" destOrd="0" presId="urn:microsoft.com/office/officeart/2005/8/layout/vList3"/>
    <dgm:cxn modelId="{55F1BCED-E694-46AE-9ABB-385F60510349}" type="presParOf" srcId="{893F9A5A-7635-4087-BE61-20DF9B59C241}" destId="{D5155919-2F9F-44A2-AFEE-A0E80AD89AC3}" srcOrd="0" destOrd="0" presId="urn:microsoft.com/office/officeart/2005/8/layout/vList3"/>
    <dgm:cxn modelId="{5BDD060D-E1DF-4D77-8ED4-21098B6EF917}" type="presParOf" srcId="{893F9A5A-7635-4087-BE61-20DF9B59C241}" destId="{FC9FC82D-98DF-4E62-B439-037D106CD48B}" srcOrd="1" destOrd="0" presId="urn:microsoft.com/office/officeart/2005/8/layout/vList3"/>
    <dgm:cxn modelId="{091518BF-D834-482E-ABBC-DDECABD2BACF}" type="presParOf" srcId="{1C1163AE-8D64-4397-9C45-561287298959}" destId="{283519FC-1796-495A-8C05-3C6FF23ED17D}" srcOrd="3" destOrd="0" presId="urn:microsoft.com/office/officeart/2005/8/layout/vList3"/>
    <dgm:cxn modelId="{0666970D-4ECC-44CE-8BDB-D7DA3743760E}" type="presParOf" srcId="{1C1163AE-8D64-4397-9C45-561287298959}" destId="{65B26A17-A334-4CAE-B208-2021D6EFFA33}" srcOrd="4" destOrd="0" presId="urn:microsoft.com/office/officeart/2005/8/layout/vList3"/>
    <dgm:cxn modelId="{7D17EF0D-05DA-42EE-A12B-E4DF56C41162}" type="presParOf" srcId="{65B26A17-A334-4CAE-B208-2021D6EFFA33}" destId="{AF26EF83-C9B3-472E-9FF1-E0EA735DBA4D}" srcOrd="0" destOrd="0" presId="urn:microsoft.com/office/officeart/2005/8/layout/vList3"/>
    <dgm:cxn modelId="{407B4A09-4700-4191-A188-8649D6639872}" type="presParOf" srcId="{65B26A17-A334-4CAE-B208-2021D6EFFA33}" destId="{203E9304-E689-4C4E-8553-E003B2BA1343}" srcOrd="1" destOrd="0" presId="urn:microsoft.com/office/officeart/2005/8/layout/vList3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B23238-A52C-41E0-8727-4D8EFB47261E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7A0806-21C3-43EE-8B7E-A50654299D1D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ru-RU" sz="4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7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II.Gadymy</a:t>
          </a:r>
          <a:r>
            <a:rPr lang="ru-RU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7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7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br>
            <a:rPr lang="ru-RU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7200" dirty="0">
            <a:solidFill>
              <a:srgbClr val="FF0000"/>
            </a:solidFill>
          </a:endParaRPr>
        </a:p>
      </dgm:t>
    </dgm:pt>
    <dgm:pt modelId="{0711705C-5B5C-4920-8B64-C05CA64B4341}" type="parTrans" cxnId="{77AADCF2-2D56-432E-A688-0BD3C6C6FDF3}">
      <dgm:prSet/>
      <dgm:spPr/>
      <dgm:t>
        <a:bodyPr/>
        <a:lstStyle/>
        <a:p>
          <a:endParaRPr lang="ru-RU"/>
        </a:p>
      </dgm:t>
    </dgm:pt>
    <dgm:pt modelId="{E93F91A1-5E76-4AFE-A25F-DA9373947F0F}" type="sibTrans" cxnId="{77AADCF2-2D56-432E-A688-0BD3C6C6FDF3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D56972C9-2237-4B38-B1EF-C26A63384494}">
      <dgm:prSet phldrT="[Текст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tk-TM" b="1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Hindi filosofiýasy.</a:t>
          </a:r>
          <a:endParaRPr lang="ru-RU" b="1" dirty="0">
            <a:solidFill>
              <a:srgbClr val="660033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7DA01D-7E07-4661-9574-179B4A942BCB}" type="parTrans" cxnId="{621B0E38-2646-47C4-B16F-033478960D11}">
      <dgm:prSet/>
      <dgm:spPr/>
      <dgm:t>
        <a:bodyPr/>
        <a:lstStyle/>
        <a:p>
          <a:endParaRPr lang="ru-RU"/>
        </a:p>
      </dgm:t>
    </dgm:pt>
    <dgm:pt modelId="{C87D66C1-5038-4EE0-B25D-00AC392BE6CD}" type="sibTrans" cxnId="{621B0E38-2646-47C4-B16F-033478960D11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44253C77-05E8-47B9-B4E7-265316069977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b="1" dirty="0" err="1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</a:t>
          </a:r>
          <a:r>
            <a:rPr lang="ru-RU" b="1" dirty="0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err="1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b="1" dirty="0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dirty="0"/>
        </a:p>
      </dgm:t>
    </dgm:pt>
    <dgm:pt modelId="{FA775DA2-F35B-49D9-A601-92852EE45B71}" type="parTrans" cxnId="{F65AF5EA-6EC4-40BB-97F5-F18E921C22C7}">
      <dgm:prSet/>
      <dgm:spPr/>
      <dgm:t>
        <a:bodyPr/>
        <a:lstStyle/>
        <a:p>
          <a:endParaRPr lang="ru-RU"/>
        </a:p>
      </dgm:t>
    </dgm:pt>
    <dgm:pt modelId="{B4DCD5CF-C2C3-46CE-A966-518CAB28F089}" type="sibTrans" cxnId="{F65AF5EA-6EC4-40BB-97F5-F18E921C22C7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AC37C01A-2B4E-4DC3-A716-1F3A9D748E4A}" type="pres">
      <dgm:prSet presAssocID="{D9B23238-A52C-41E0-8727-4D8EFB4726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2BB94D-E3C3-4DA2-8307-9FE15A88CA12}" type="pres">
      <dgm:prSet presAssocID="{437A0806-21C3-43EE-8B7E-A50654299D1D}" presName="node" presStyleLbl="node1" presStyleIdx="0" presStyleCnt="3" custScaleX="273775" custScaleY="124226" custRadScaleRad="87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2C729-3162-455E-B3DE-D141D7F3BEF4}" type="pres">
      <dgm:prSet presAssocID="{E93F91A1-5E76-4AFE-A25F-DA9373947F0F}" presName="sibTrans" presStyleLbl="sibTrans2D1" presStyleIdx="0" presStyleCnt="3" custScaleX="173985" custScaleY="69512" custLinFactX="400000" custLinFactNeighborX="446368" custLinFactNeighborY="-1751"/>
      <dgm:spPr/>
      <dgm:t>
        <a:bodyPr/>
        <a:lstStyle/>
        <a:p>
          <a:endParaRPr lang="ru-RU"/>
        </a:p>
      </dgm:t>
    </dgm:pt>
    <dgm:pt modelId="{0227FEF3-AB1E-4814-BDFB-105B267B8B99}" type="pres">
      <dgm:prSet presAssocID="{E93F91A1-5E76-4AFE-A25F-DA9373947F0F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7CD2110-245D-4D90-8217-A880A020DC3A}" type="pres">
      <dgm:prSet presAssocID="{D56972C9-2237-4B38-B1EF-C26A63384494}" presName="node" presStyleLbl="node1" presStyleIdx="1" presStyleCnt="3" custScaleX="137408" custScaleY="121935" custRadScaleRad="75679" custRadScaleInc="-68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1CB8D-4421-4092-9ACA-0A1D665C4CCC}" type="pres">
      <dgm:prSet presAssocID="{C87D66C1-5038-4EE0-B25D-00AC392BE6CD}" presName="sibTrans" presStyleLbl="sibTrans2D1" presStyleIdx="1" presStyleCnt="3"/>
      <dgm:spPr/>
      <dgm:t>
        <a:bodyPr/>
        <a:lstStyle/>
        <a:p>
          <a:endParaRPr lang="ru-RU"/>
        </a:p>
      </dgm:t>
    </dgm:pt>
    <dgm:pt modelId="{FB2FCFDF-4CBB-4EE1-AA76-3117A9751DD1}" type="pres">
      <dgm:prSet presAssocID="{C87D66C1-5038-4EE0-B25D-00AC392BE6C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B55F52CE-8616-4BE4-B4F6-6839E5631D85}" type="pres">
      <dgm:prSet presAssocID="{44253C77-05E8-47B9-B4E7-265316069977}" presName="node" presStyleLbl="node1" presStyleIdx="2" presStyleCnt="3" custScaleX="136020" custScaleY="122651" custRadScaleRad="73441" custRadScaleInc="70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8D754-583B-4268-BCAA-40C3D1DCE03A}" type="pres">
      <dgm:prSet presAssocID="{B4DCD5CF-C2C3-46CE-A966-518CAB28F089}" presName="sibTrans" presStyleLbl="sibTrans2D1" presStyleIdx="2" presStyleCnt="3" custScaleX="162891" custScaleY="68245" custLinFactX="-400000" custLinFactNeighborX="-474347" custLinFactNeighborY="-1751"/>
      <dgm:spPr/>
      <dgm:t>
        <a:bodyPr/>
        <a:lstStyle/>
        <a:p>
          <a:endParaRPr lang="ru-RU"/>
        </a:p>
      </dgm:t>
    </dgm:pt>
    <dgm:pt modelId="{41B9C949-6D00-4120-9FCC-6C50B73406EA}" type="pres">
      <dgm:prSet presAssocID="{B4DCD5CF-C2C3-46CE-A966-518CAB28F089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DBDCCE7-30C5-46E8-BEF5-72029412A6EC}" type="presOf" srcId="{D56972C9-2237-4B38-B1EF-C26A63384494}" destId="{67CD2110-245D-4D90-8217-A880A020DC3A}" srcOrd="0" destOrd="0" presId="urn:microsoft.com/office/officeart/2005/8/layout/cycle7"/>
    <dgm:cxn modelId="{67D49FC9-17AF-4E66-A6A6-1FA2518C0C7E}" type="presOf" srcId="{B4DCD5CF-C2C3-46CE-A966-518CAB28F089}" destId="{CE18D754-583B-4268-BCAA-40C3D1DCE03A}" srcOrd="0" destOrd="0" presId="urn:microsoft.com/office/officeart/2005/8/layout/cycle7"/>
    <dgm:cxn modelId="{5B5F7F77-106E-47A6-ABFC-7AAFB75FF95D}" type="presOf" srcId="{E93F91A1-5E76-4AFE-A25F-DA9373947F0F}" destId="{D412C729-3162-455E-B3DE-D141D7F3BEF4}" srcOrd="0" destOrd="0" presId="urn:microsoft.com/office/officeart/2005/8/layout/cycle7"/>
    <dgm:cxn modelId="{77AADCF2-2D56-432E-A688-0BD3C6C6FDF3}" srcId="{D9B23238-A52C-41E0-8727-4D8EFB47261E}" destId="{437A0806-21C3-43EE-8B7E-A50654299D1D}" srcOrd="0" destOrd="0" parTransId="{0711705C-5B5C-4920-8B64-C05CA64B4341}" sibTransId="{E93F91A1-5E76-4AFE-A25F-DA9373947F0F}"/>
    <dgm:cxn modelId="{F9A3FD9F-C708-4C14-8F51-8CF3A2BFC88B}" type="presOf" srcId="{44253C77-05E8-47B9-B4E7-265316069977}" destId="{B55F52CE-8616-4BE4-B4F6-6839E5631D85}" srcOrd="0" destOrd="0" presId="urn:microsoft.com/office/officeart/2005/8/layout/cycle7"/>
    <dgm:cxn modelId="{910808CB-EB79-4AE2-BE2E-86D9FAC41159}" type="presOf" srcId="{D9B23238-A52C-41E0-8727-4D8EFB47261E}" destId="{AC37C01A-2B4E-4DC3-A716-1F3A9D748E4A}" srcOrd="0" destOrd="0" presId="urn:microsoft.com/office/officeart/2005/8/layout/cycle7"/>
    <dgm:cxn modelId="{FF9BC8D3-3F3A-452D-B82A-75EED1705048}" type="presOf" srcId="{437A0806-21C3-43EE-8B7E-A50654299D1D}" destId="{D22BB94D-E3C3-4DA2-8307-9FE15A88CA12}" srcOrd="0" destOrd="0" presId="urn:microsoft.com/office/officeart/2005/8/layout/cycle7"/>
    <dgm:cxn modelId="{F47AA4DE-0651-45E7-A6CB-55E30407EA42}" type="presOf" srcId="{E93F91A1-5E76-4AFE-A25F-DA9373947F0F}" destId="{0227FEF3-AB1E-4814-BDFB-105B267B8B99}" srcOrd="1" destOrd="0" presId="urn:microsoft.com/office/officeart/2005/8/layout/cycle7"/>
    <dgm:cxn modelId="{DB2AB973-B5E1-4B9A-A2BC-DC27D7AFBC52}" type="presOf" srcId="{C87D66C1-5038-4EE0-B25D-00AC392BE6CD}" destId="{CEA1CB8D-4421-4092-9ACA-0A1D665C4CCC}" srcOrd="0" destOrd="0" presId="urn:microsoft.com/office/officeart/2005/8/layout/cycle7"/>
    <dgm:cxn modelId="{CF387824-187E-4055-9C4B-0F6766140026}" type="presOf" srcId="{B4DCD5CF-C2C3-46CE-A966-518CAB28F089}" destId="{41B9C949-6D00-4120-9FCC-6C50B73406EA}" srcOrd="1" destOrd="0" presId="urn:microsoft.com/office/officeart/2005/8/layout/cycle7"/>
    <dgm:cxn modelId="{F65AF5EA-6EC4-40BB-97F5-F18E921C22C7}" srcId="{D9B23238-A52C-41E0-8727-4D8EFB47261E}" destId="{44253C77-05E8-47B9-B4E7-265316069977}" srcOrd="2" destOrd="0" parTransId="{FA775DA2-F35B-49D9-A601-92852EE45B71}" sibTransId="{B4DCD5CF-C2C3-46CE-A966-518CAB28F089}"/>
    <dgm:cxn modelId="{B3E59FCD-0372-4100-81A0-9841A2938354}" type="presOf" srcId="{C87D66C1-5038-4EE0-B25D-00AC392BE6CD}" destId="{FB2FCFDF-4CBB-4EE1-AA76-3117A9751DD1}" srcOrd="1" destOrd="0" presId="urn:microsoft.com/office/officeart/2005/8/layout/cycle7"/>
    <dgm:cxn modelId="{621B0E38-2646-47C4-B16F-033478960D11}" srcId="{D9B23238-A52C-41E0-8727-4D8EFB47261E}" destId="{D56972C9-2237-4B38-B1EF-C26A63384494}" srcOrd="1" destOrd="0" parTransId="{607DA01D-7E07-4661-9574-179B4A942BCB}" sibTransId="{C87D66C1-5038-4EE0-B25D-00AC392BE6CD}"/>
    <dgm:cxn modelId="{042911CE-9F9A-4329-85AF-3D3B5CA790F5}" type="presParOf" srcId="{AC37C01A-2B4E-4DC3-A716-1F3A9D748E4A}" destId="{D22BB94D-E3C3-4DA2-8307-9FE15A88CA12}" srcOrd="0" destOrd="0" presId="urn:microsoft.com/office/officeart/2005/8/layout/cycle7"/>
    <dgm:cxn modelId="{E1CAC58B-28C6-4BA3-82AC-5813020ED32E}" type="presParOf" srcId="{AC37C01A-2B4E-4DC3-A716-1F3A9D748E4A}" destId="{D412C729-3162-455E-B3DE-D141D7F3BEF4}" srcOrd="1" destOrd="0" presId="urn:microsoft.com/office/officeart/2005/8/layout/cycle7"/>
    <dgm:cxn modelId="{FA8EB52B-7A17-44A6-8907-BA068AE5A9D5}" type="presParOf" srcId="{D412C729-3162-455E-B3DE-D141D7F3BEF4}" destId="{0227FEF3-AB1E-4814-BDFB-105B267B8B99}" srcOrd="0" destOrd="0" presId="urn:microsoft.com/office/officeart/2005/8/layout/cycle7"/>
    <dgm:cxn modelId="{402A3837-80D0-4BE7-A44E-175F0AB2BECB}" type="presParOf" srcId="{AC37C01A-2B4E-4DC3-A716-1F3A9D748E4A}" destId="{67CD2110-245D-4D90-8217-A880A020DC3A}" srcOrd="2" destOrd="0" presId="urn:microsoft.com/office/officeart/2005/8/layout/cycle7"/>
    <dgm:cxn modelId="{2D45D654-CF00-4C0E-B0B3-5E859889781E}" type="presParOf" srcId="{AC37C01A-2B4E-4DC3-A716-1F3A9D748E4A}" destId="{CEA1CB8D-4421-4092-9ACA-0A1D665C4CCC}" srcOrd="3" destOrd="0" presId="urn:microsoft.com/office/officeart/2005/8/layout/cycle7"/>
    <dgm:cxn modelId="{1EEBBFBC-38FA-496C-B57E-7FE9C6EC800F}" type="presParOf" srcId="{CEA1CB8D-4421-4092-9ACA-0A1D665C4CCC}" destId="{FB2FCFDF-4CBB-4EE1-AA76-3117A9751DD1}" srcOrd="0" destOrd="0" presId="urn:microsoft.com/office/officeart/2005/8/layout/cycle7"/>
    <dgm:cxn modelId="{DE161A47-2B46-456D-A02E-53343D3A6BBF}" type="presParOf" srcId="{AC37C01A-2B4E-4DC3-A716-1F3A9D748E4A}" destId="{B55F52CE-8616-4BE4-B4F6-6839E5631D85}" srcOrd="4" destOrd="0" presId="urn:microsoft.com/office/officeart/2005/8/layout/cycle7"/>
    <dgm:cxn modelId="{D3E33610-B56E-4F00-A159-A6B107B9D653}" type="presParOf" srcId="{AC37C01A-2B4E-4DC3-A716-1F3A9D748E4A}" destId="{CE18D754-583B-4268-BCAA-40C3D1DCE03A}" srcOrd="5" destOrd="0" presId="urn:microsoft.com/office/officeart/2005/8/layout/cycle7"/>
    <dgm:cxn modelId="{3F0CB2DD-E596-46FD-B80F-8C0AB6886501}" type="presParOf" srcId="{CE18D754-583B-4268-BCAA-40C3D1DCE03A}" destId="{41B9C949-6D00-4120-9FCC-6C50B73406EA}" srcOrd="0" destOrd="0" presId="urn:microsoft.com/office/officeart/2005/8/layout/cycle7"/>
  </dgm:cxnLst>
  <dgm:bg>
    <a:solidFill>
      <a:schemeClr val="accent6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7E7650-4C84-48AF-8CBE-A361001365A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7D381AB-A009-474C-A390-C87C61CF55F0}">
      <dgm:prSet phldrT="[Текст]"/>
      <dgm:spPr>
        <a:solidFill>
          <a:srgbClr val="FF99FF"/>
        </a:solidFill>
      </dgm:spPr>
      <dgm:t>
        <a:bodyPr/>
        <a:lstStyle/>
        <a:p>
          <a:r>
            <a:rPr lang="ru-RU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</a:t>
          </a:r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Iň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täsirli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akym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Hytaýda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Konfusianstwa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akymy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bolýar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Bu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akymy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biziň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e.öňki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551-479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ýyllarda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ýaşan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beýik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akyldar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k-TM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Konfusiý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esaslandyrýar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Ol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ortalygy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ündäpdir</a:t>
          </a:r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dirty="0">
            <a:solidFill>
              <a:srgbClr val="002060"/>
            </a:solidFill>
          </a:endParaRPr>
        </a:p>
      </dgm:t>
    </dgm:pt>
    <dgm:pt modelId="{57A4C1F3-D5EC-43D3-AFDF-F24ED74077FC}" type="parTrans" cxnId="{BD176B84-AD0D-4FDE-88DE-73807524BAF2}">
      <dgm:prSet/>
      <dgm:spPr/>
      <dgm:t>
        <a:bodyPr/>
        <a:lstStyle/>
        <a:p>
          <a:endParaRPr lang="ru-RU"/>
        </a:p>
      </dgm:t>
    </dgm:pt>
    <dgm:pt modelId="{E2B45389-850C-44CC-A327-F752C444E94D}" type="sibTrans" cxnId="{BD176B84-AD0D-4FDE-88DE-73807524BAF2}">
      <dgm:prSet/>
      <dgm:spPr/>
      <dgm:t>
        <a:bodyPr/>
        <a:lstStyle/>
        <a:p>
          <a:endParaRPr lang="ru-RU"/>
        </a:p>
      </dgm:t>
    </dgm:pt>
    <dgm:pt modelId="{E09D4DC5-3C36-4F48-8C5B-E98D5D9D99EE}">
      <dgm:prSet phldrT="[Текст]" custT="1"/>
      <dgm:spPr>
        <a:solidFill>
          <a:srgbClr val="00FFFF"/>
        </a:solidFill>
      </dgm:spPr>
      <dgm:t>
        <a:bodyPr/>
        <a:lstStyle/>
        <a:p>
          <a:r>
            <a:rPr lang="tk-TM" sz="28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Hindi filosofiýasy.</a:t>
          </a:r>
        </a:p>
        <a:p>
          <a:r>
            <a:rPr lang="ru-RU" sz="23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Hindistan</a:t>
          </a:r>
          <a:r>
            <a:rPr lang="ru-RU" sz="23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dörän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ilkinji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ýurtlarynyň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biri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filosofiýasynyň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çeşmesi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Wedi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bolýar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çeşme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gadymy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Hindistanda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demitgazykdan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arylar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tarapyndan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getirilip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köp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sanly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seneleriň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öwüt-nesihatlarynyň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jemi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bolýar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B.e.öň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15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ýyl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öň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arylar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Altyndepede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ýaşanlar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“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Arylar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biziň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aslymyz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diýip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türkmenler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aýdanlar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Hindistanyň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iň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mekdebi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buddizm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bolýar</a:t>
          </a:r>
          <a:r>
            <a:rPr lang="ru-RU" sz="23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300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82E8A6B-E4ED-494E-A6AF-835278318192}" type="parTrans" cxnId="{5C77F588-18D6-4AC3-B99F-7B0D0C7BFC52}">
      <dgm:prSet/>
      <dgm:spPr/>
      <dgm:t>
        <a:bodyPr/>
        <a:lstStyle/>
        <a:p>
          <a:endParaRPr lang="ru-RU"/>
        </a:p>
      </dgm:t>
    </dgm:pt>
    <dgm:pt modelId="{8194ADFD-1A3F-4F59-9E0F-1050BC24F43C}" type="sibTrans" cxnId="{5C77F588-18D6-4AC3-B99F-7B0D0C7BFC52}">
      <dgm:prSet/>
      <dgm:spPr/>
      <dgm:t>
        <a:bodyPr/>
        <a:lstStyle/>
        <a:p>
          <a:endParaRPr lang="ru-RU"/>
        </a:p>
      </dgm:t>
    </dgm:pt>
    <dgm:pt modelId="{C4FBA534-49B5-45C3-92C8-B65213708083}">
      <dgm:prSet phldrT="[Текст]" custT="1"/>
      <dgm:spPr>
        <a:solidFill>
          <a:srgbClr val="99FF33"/>
        </a:solidFill>
      </dgm:spPr>
      <dgm:t>
        <a:bodyPr/>
        <a:lstStyle/>
        <a:p>
          <a:r>
            <a:rPr lang="tk-TM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Merkezi Aziýa.</a:t>
          </a:r>
        </a:p>
        <a:p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Merkezi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Aziýada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has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takygy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Türkmenistanda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biziň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e.öňki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6-njy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asyrda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dörän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Zarastrusa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dini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Zaratustra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pygamberiň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Awessa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kitabynda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beýan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eden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pikirlerine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esaslanýar.Bu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kitap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seneleriň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jemi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Biziň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döwrümize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olaryň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çäkli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mukdary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geldi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 </a:t>
          </a:r>
          <a:endParaRPr lang="ru-RU" sz="28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306226-6FF7-4A2F-8290-BF5D914176E0}" type="parTrans" cxnId="{226F486A-A752-4170-BB0C-832F6ACCBB10}">
      <dgm:prSet/>
      <dgm:spPr/>
      <dgm:t>
        <a:bodyPr/>
        <a:lstStyle/>
        <a:p>
          <a:endParaRPr lang="ru-RU"/>
        </a:p>
      </dgm:t>
    </dgm:pt>
    <dgm:pt modelId="{1728FC7E-9DAE-43BD-B4EA-766A8AC3A174}" type="sibTrans" cxnId="{226F486A-A752-4170-BB0C-832F6ACCBB10}">
      <dgm:prSet/>
      <dgm:spPr/>
      <dgm:t>
        <a:bodyPr/>
        <a:lstStyle/>
        <a:p>
          <a:endParaRPr lang="ru-RU"/>
        </a:p>
      </dgm:t>
    </dgm:pt>
    <dgm:pt modelId="{2CD8C488-A06D-4B9B-8577-6CEC3A901E4D}" type="pres">
      <dgm:prSet presAssocID="{6F7E7650-4C84-48AF-8CBE-A361001365A3}" presName="CompostProcess" presStyleCnt="0">
        <dgm:presLayoutVars>
          <dgm:dir/>
          <dgm:resizeHandles val="exact"/>
        </dgm:presLayoutVars>
      </dgm:prSet>
      <dgm:spPr/>
    </dgm:pt>
    <dgm:pt modelId="{1AA8A9D3-8AF5-4FD9-9BAD-4B1826354089}" type="pres">
      <dgm:prSet presAssocID="{6F7E7650-4C84-48AF-8CBE-A361001365A3}" presName="arrow" presStyleLbl="bgShp" presStyleIdx="0" presStyleCnt="1" custScaleX="117647"/>
      <dgm:spPr>
        <a:solidFill>
          <a:srgbClr val="3333CC"/>
        </a:solidFill>
      </dgm:spPr>
    </dgm:pt>
    <dgm:pt modelId="{86D31F7C-4C52-4237-9648-3EEF2C641A94}" type="pres">
      <dgm:prSet presAssocID="{6F7E7650-4C84-48AF-8CBE-A361001365A3}" presName="linearProcess" presStyleCnt="0"/>
      <dgm:spPr/>
    </dgm:pt>
    <dgm:pt modelId="{850D8020-966B-4C26-BEE0-B40AB3363206}" type="pres">
      <dgm:prSet presAssocID="{A7D381AB-A009-474C-A390-C87C61CF55F0}" presName="textNode" presStyleLbl="node1" presStyleIdx="0" presStyleCnt="3" custScaleX="83745" custScaleY="221428" custLinFactX="-4582" custLinFactNeighborX="-100000" custLinFactNeighborY="2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85391-CF6C-4E7F-8474-50B621FD2AF5}" type="pres">
      <dgm:prSet presAssocID="{E2B45389-850C-44CC-A327-F752C444E94D}" presName="sibTrans" presStyleCnt="0"/>
      <dgm:spPr/>
    </dgm:pt>
    <dgm:pt modelId="{B71BD62A-1984-4333-A48F-344D9994E335}" type="pres">
      <dgm:prSet presAssocID="{E09D4DC5-3C36-4F48-8C5B-E98D5D9D99EE}" presName="textNode" presStyleLbl="node1" presStyleIdx="1" presStyleCnt="3" custScaleX="87512" custScaleY="221429" custLinFactX="-4531" custLinFactNeighborX="-100000" custLinFactNeighborY="1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71E64-FD40-46E8-8BEE-6E8322B8BC8D}" type="pres">
      <dgm:prSet presAssocID="{8194ADFD-1A3F-4F59-9E0F-1050BC24F43C}" presName="sibTrans" presStyleCnt="0"/>
      <dgm:spPr/>
    </dgm:pt>
    <dgm:pt modelId="{75DFCC4E-6EDB-4203-85F5-FDB655C654CC}" type="pres">
      <dgm:prSet presAssocID="{C4FBA534-49B5-45C3-92C8-B65213708083}" presName="textNode" presStyleLbl="node1" presStyleIdx="2" presStyleCnt="3" custScaleX="89898" custScaleY="215873" custLinFactX="-4328" custLinFactNeighborX="-100000" custLinFactNeighborY="-1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EA83D3-1D65-454F-AD51-98213201B0F4}" type="presOf" srcId="{E09D4DC5-3C36-4F48-8C5B-E98D5D9D99EE}" destId="{B71BD62A-1984-4333-A48F-344D9994E335}" srcOrd="0" destOrd="0" presId="urn:microsoft.com/office/officeart/2005/8/layout/hProcess9"/>
    <dgm:cxn modelId="{59682E72-20CA-4132-BEC6-585D4562F449}" type="presOf" srcId="{C4FBA534-49B5-45C3-92C8-B65213708083}" destId="{75DFCC4E-6EDB-4203-85F5-FDB655C654CC}" srcOrd="0" destOrd="0" presId="urn:microsoft.com/office/officeart/2005/8/layout/hProcess9"/>
    <dgm:cxn modelId="{93EDD214-76E6-4ACE-9DD5-EF0D945C5147}" type="presOf" srcId="{6F7E7650-4C84-48AF-8CBE-A361001365A3}" destId="{2CD8C488-A06D-4B9B-8577-6CEC3A901E4D}" srcOrd="0" destOrd="0" presId="urn:microsoft.com/office/officeart/2005/8/layout/hProcess9"/>
    <dgm:cxn modelId="{BD176B84-AD0D-4FDE-88DE-73807524BAF2}" srcId="{6F7E7650-4C84-48AF-8CBE-A361001365A3}" destId="{A7D381AB-A009-474C-A390-C87C61CF55F0}" srcOrd="0" destOrd="0" parTransId="{57A4C1F3-D5EC-43D3-AFDF-F24ED74077FC}" sibTransId="{E2B45389-850C-44CC-A327-F752C444E94D}"/>
    <dgm:cxn modelId="{FF264FF0-A3B5-4A5F-94DF-5CE3FE21BF5A}" type="presOf" srcId="{A7D381AB-A009-474C-A390-C87C61CF55F0}" destId="{850D8020-966B-4C26-BEE0-B40AB3363206}" srcOrd="0" destOrd="0" presId="urn:microsoft.com/office/officeart/2005/8/layout/hProcess9"/>
    <dgm:cxn modelId="{226F486A-A752-4170-BB0C-832F6ACCBB10}" srcId="{6F7E7650-4C84-48AF-8CBE-A361001365A3}" destId="{C4FBA534-49B5-45C3-92C8-B65213708083}" srcOrd="2" destOrd="0" parTransId="{17306226-6FF7-4A2F-8290-BF5D914176E0}" sibTransId="{1728FC7E-9DAE-43BD-B4EA-766A8AC3A174}"/>
    <dgm:cxn modelId="{5C77F588-18D6-4AC3-B99F-7B0D0C7BFC52}" srcId="{6F7E7650-4C84-48AF-8CBE-A361001365A3}" destId="{E09D4DC5-3C36-4F48-8C5B-E98D5D9D99EE}" srcOrd="1" destOrd="0" parTransId="{A82E8A6B-E4ED-494E-A6AF-835278318192}" sibTransId="{8194ADFD-1A3F-4F59-9E0F-1050BC24F43C}"/>
    <dgm:cxn modelId="{63157C69-D858-4FDB-A35B-4CF36001363C}" type="presParOf" srcId="{2CD8C488-A06D-4B9B-8577-6CEC3A901E4D}" destId="{1AA8A9D3-8AF5-4FD9-9BAD-4B1826354089}" srcOrd="0" destOrd="0" presId="urn:microsoft.com/office/officeart/2005/8/layout/hProcess9"/>
    <dgm:cxn modelId="{E6D28096-684B-45B3-A545-586282C1F737}" type="presParOf" srcId="{2CD8C488-A06D-4B9B-8577-6CEC3A901E4D}" destId="{86D31F7C-4C52-4237-9648-3EEF2C641A94}" srcOrd="1" destOrd="0" presId="urn:microsoft.com/office/officeart/2005/8/layout/hProcess9"/>
    <dgm:cxn modelId="{47AA2323-EB4D-4309-B394-9883E8ED0D2A}" type="presParOf" srcId="{86D31F7C-4C52-4237-9648-3EEF2C641A94}" destId="{850D8020-966B-4C26-BEE0-B40AB3363206}" srcOrd="0" destOrd="0" presId="urn:microsoft.com/office/officeart/2005/8/layout/hProcess9"/>
    <dgm:cxn modelId="{ACBDAB8A-CA39-4DD6-B55B-DF054B0F96E1}" type="presParOf" srcId="{86D31F7C-4C52-4237-9648-3EEF2C641A94}" destId="{4BE85391-CF6C-4E7F-8474-50B621FD2AF5}" srcOrd="1" destOrd="0" presId="urn:microsoft.com/office/officeart/2005/8/layout/hProcess9"/>
    <dgm:cxn modelId="{D192BC70-CA57-49FD-8076-488E134D8483}" type="presParOf" srcId="{86D31F7C-4C52-4237-9648-3EEF2C641A94}" destId="{B71BD62A-1984-4333-A48F-344D9994E335}" srcOrd="2" destOrd="0" presId="urn:microsoft.com/office/officeart/2005/8/layout/hProcess9"/>
    <dgm:cxn modelId="{42A2A44C-A54A-44A2-90D5-94E48CCE8C24}" type="presParOf" srcId="{86D31F7C-4C52-4237-9648-3EEF2C641A94}" destId="{46471E64-FD40-46E8-8BEE-6E8322B8BC8D}" srcOrd="3" destOrd="0" presId="urn:microsoft.com/office/officeart/2005/8/layout/hProcess9"/>
    <dgm:cxn modelId="{7D713808-F9A7-4B96-B605-3C34A42D653C}" type="presParOf" srcId="{86D31F7C-4C52-4237-9648-3EEF2C641A94}" destId="{75DFCC4E-6EDB-4203-85F5-FDB655C654CC}" srcOrd="4" destOrd="0" presId="urn:microsoft.com/office/officeart/2005/8/layout/hProcess9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2E789F-CEE8-4F5B-97ED-3A3C52AB628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5600BF-9014-46EC-BCA1-E2AAFA3EB991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glow rad="101600">
            <a:srgbClr val="00FFFF">
              <a:alpha val="60000"/>
            </a:srgb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endParaRPr lang="ru-RU" sz="2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a).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hem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günbataryň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hem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mifleriň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esasynda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Sebäbi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mifler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aňyň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ilkinji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görnüşi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bolýar</a:t>
          </a: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800" b="1" dirty="0">
            <a:solidFill>
              <a:schemeClr val="accent6">
                <a:lumMod val="50000"/>
              </a:schemeClr>
            </a:solidFill>
          </a:endParaRPr>
        </a:p>
      </dgm:t>
    </dgm:pt>
    <dgm:pt modelId="{316DC788-9608-4158-B5D1-E2B2470F07D6}" type="parTrans" cxnId="{8BCE4316-A846-4894-8383-EA39724EA0F3}">
      <dgm:prSet/>
      <dgm:spPr/>
      <dgm:t>
        <a:bodyPr/>
        <a:lstStyle/>
        <a:p>
          <a:endParaRPr lang="ru-RU"/>
        </a:p>
      </dgm:t>
    </dgm:pt>
    <dgm:pt modelId="{34EC2786-2FF2-4BF1-924C-07624BE1EBF9}" type="sibTrans" cxnId="{8BCE4316-A846-4894-8383-EA39724EA0F3}">
      <dgm:prSet/>
      <dgm:spPr>
        <a:solidFill>
          <a:schemeClr val="accent4">
            <a:alpha val="90000"/>
          </a:schemeClr>
        </a:solidFill>
      </dgm:spPr>
      <dgm:t>
        <a:bodyPr/>
        <a:lstStyle/>
        <a:p>
          <a:endParaRPr lang="ru-RU"/>
        </a:p>
      </dgm:t>
    </dgm:pt>
    <dgm:pt modelId="{BD1069D6-25D1-4455-ACB7-551F8FA10456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/>
          <a:endParaRPr lang="ru-RU" sz="22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b).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günbataryň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synpy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jemgyýet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ýagny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deňsizlik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döränden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soň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ýüze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çykýar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Sebäbi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şonda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käbir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adam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toparlarynyň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gara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zähmetden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aýrylyp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akyl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zähmeti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meşgul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bolmaklygyna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şert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döredýär</a:t>
          </a:r>
          <a: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23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300" b="1" dirty="0">
            <a:solidFill>
              <a:schemeClr val="accent5">
                <a:lumMod val="75000"/>
              </a:schemeClr>
            </a:solidFill>
          </a:endParaRPr>
        </a:p>
      </dgm:t>
    </dgm:pt>
    <dgm:pt modelId="{F5557B2A-E149-49AC-8AAA-DB7F107368EA}" type="parTrans" cxnId="{0112DBC0-CE5F-4BE9-98BB-BC6917A5EECB}">
      <dgm:prSet/>
      <dgm:spPr/>
      <dgm:t>
        <a:bodyPr/>
        <a:lstStyle/>
        <a:p>
          <a:endParaRPr lang="ru-RU"/>
        </a:p>
      </dgm:t>
    </dgm:pt>
    <dgm:pt modelId="{397B085D-B4BA-4C8D-AD23-66D15B78CA89}" type="sibTrans" cxnId="{0112DBC0-CE5F-4BE9-98BB-BC6917A5EECB}">
      <dgm:prSet/>
      <dgm:spPr>
        <a:solidFill>
          <a:schemeClr val="accent5">
            <a:alpha val="90000"/>
          </a:schemeClr>
        </a:solidFill>
      </dgm:spPr>
      <dgm:t>
        <a:bodyPr/>
        <a:lstStyle/>
        <a:p>
          <a:endParaRPr lang="ru-RU"/>
        </a:p>
      </dgm:t>
    </dgm:pt>
    <dgm:pt modelId="{3D089BBB-A619-4D7C-A7F6-9E6DE4DF9E39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endParaRPr lang="ru-RU" sz="2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ç).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Gündogaryňam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günbataryňam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dünýägaraýyş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döretmek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bagly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bolýar</a:t>
          </a:r>
          <a: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800" b="1" dirty="0">
            <a:solidFill>
              <a:srgbClr val="00B0F0"/>
            </a:solidFill>
          </a:endParaRPr>
        </a:p>
      </dgm:t>
    </dgm:pt>
    <dgm:pt modelId="{62CECC27-D6B3-4C89-B225-8392D8DD3068}" type="parTrans" cxnId="{6FE12FED-7C2B-45F7-AFE5-DA7BBAD0D57E}">
      <dgm:prSet/>
      <dgm:spPr/>
      <dgm:t>
        <a:bodyPr/>
        <a:lstStyle/>
        <a:p>
          <a:endParaRPr lang="ru-RU"/>
        </a:p>
      </dgm:t>
    </dgm:pt>
    <dgm:pt modelId="{687FCA14-81D1-45AA-B8C9-951FE4D40296}" type="sibTrans" cxnId="{6FE12FED-7C2B-45F7-AFE5-DA7BBAD0D57E}">
      <dgm:prSet/>
      <dgm:spPr/>
      <dgm:t>
        <a:bodyPr/>
        <a:lstStyle/>
        <a:p>
          <a:endParaRPr lang="ru-RU"/>
        </a:p>
      </dgm:t>
    </dgm:pt>
    <dgm:pt modelId="{4360983B-B0A0-4DB3-80BF-A69DAD37DD89}" type="pres">
      <dgm:prSet presAssocID="{F02E789F-CEE8-4F5B-97ED-3A3C52AB628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4AE9AA-82F7-4FAF-804F-5AD7EA5DD0A5}" type="pres">
      <dgm:prSet presAssocID="{F02E789F-CEE8-4F5B-97ED-3A3C52AB628A}" presName="dummyMaxCanvas" presStyleCnt="0">
        <dgm:presLayoutVars/>
      </dgm:prSet>
      <dgm:spPr/>
    </dgm:pt>
    <dgm:pt modelId="{3716269E-BDD3-400F-9679-7589628C2DD1}" type="pres">
      <dgm:prSet presAssocID="{F02E789F-CEE8-4F5B-97ED-3A3C52AB628A}" presName="ThreeNodes_1" presStyleLbl="node1" presStyleIdx="0" presStyleCnt="3" custScaleY="65078" custLinFactNeighborX="1134" custLinFactNeighborY="95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9B406-27AA-429D-86F2-09305F7FE4C0}" type="pres">
      <dgm:prSet presAssocID="{F02E789F-CEE8-4F5B-97ED-3A3C52AB628A}" presName="ThreeNodes_2" presStyleLbl="node1" presStyleIdx="1" presStyleCnt="3" custScaleY="94180" custLinFactNeighborX="-2290" custLinFactNeighborY="576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C52AB-00FA-43E8-9273-462603078BF5}" type="pres">
      <dgm:prSet presAssocID="{F02E789F-CEE8-4F5B-97ED-3A3C52AB628A}" presName="ThreeNodes_3" presStyleLbl="node1" presStyleIdx="2" presStyleCnt="3" custScaleY="49207" custLinFactNeighborX="-1386" custLinFactNeighborY="16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2096D-6AE1-4031-BCD7-D4F68B0BA090}" type="pres">
      <dgm:prSet presAssocID="{F02E789F-CEE8-4F5B-97ED-3A3C52AB628A}" presName="ThreeConn_1-2" presStyleLbl="fgAccFollowNode1" presStyleIdx="0" presStyleCnt="2" custLinFactY="3378" custLinFactNeighborX="81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7F41B-9B07-4DE6-8B9B-EFC6F6E9F46B}" type="pres">
      <dgm:prSet presAssocID="{F02E789F-CEE8-4F5B-97ED-3A3C52AB628A}" presName="ThreeConn_2-3" presStyleLbl="fgAccFollowNode1" presStyleIdx="1" presStyleCnt="2" custLinFactNeighborX="1628" custLinFactNeighborY="537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4E1DC-4348-465D-A137-FEC2720DBD95}" type="pres">
      <dgm:prSet presAssocID="{F02E789F-CEE8-4F5B-97ED-3A3C52AB628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6134C-F3E7-4B63-9718-3B66571F5241}" type="pres">
      <dgm:prSet presAssocID="{F02E789F-CEE8-4F5B-97ED-3A3C52AB628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883CC-46A3-4C3A-9B30-2880E4751A6F}" type="pres">
      <dgm:prSet presAssocID="{F02E789F-CEE8-4F5B-97ED-3A3C52AB628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AC63B1-300E-4F0E-928E-79473FFB4C6F}" type="presOf" srcId="{BD1069D6-25D1-4455-ACB7-551F8FA10456}" destId="{9956134C-F3E7-4B63-9718-3B66571F5241}" srcOrd="1" destOrd="0" presId="urn:microsoft.com/office/officeart/2005/8/layout/vProcess5"/>
    <dgm:cxn modelId="{4596D523-B870-44C5-9502-56B54A9679B8}" type="presOf" srcId="{397B085D-B4BA-4C8D-AD23-66D15B78CA89}" destId="{6207F41B-9B07-4DE6-8B9B-EFC6F6E9F46B}" srcOrd="0" destOrd="0" presId="urn:microsoft.com/office/officeart/2005/8/layout/vProcess5"/>
    <dgm:cxn modelId="{4515EEAB-ECC3-4367-95A3-E0E1512A2AD7}" type="presOf" srcId="{3D089BBB-A619-4D7C-A7F6-9E6DE4DF9E39}" destId="{AD1C52AB-00FA-43E8-9273-462603078BF5}" srcOrd="0" destOrd="0" presId="urn:microsoft.com/office/officeart/2005/8/layout/vProcess5"/>
    <dgm:cxn modelId="{3E66F9F6-AF9D-4BCE-8F5C-91F29DA7DD07}" type="presOf" srcId="{F02E789F-CEE8-4F5B-97ED-3A3C52AB628A}" destId="{4360983B-B0A0-4DB3-80BF-A69DAD37DD89}" srcOrd="0" destOrd="0" presId="urn:microsoft.com/office/officeart/2005/8/layout/vProcess5"/>
    <dgm:cxn modelId="{898BD1E8-8764-4BDF-BBF6-AE2B505F8FE4}" type="presOf" srcId="{34EC2786-2FF2-4BF1-924C-07624BE1EBF9}" destId="{8BA2096D-6AE1-4031-BCD7-D4F68B0BA090}" srcOrd="0" destOrd="0" presId="urn:microsoft.com/office/officeart/2005/8/layout/vProcess5"/>
    <dgm:cxn modelId="{4ED0A6D7-D9BE-4D4A-9EA1-45E58127F0D7}" type="presOf" srcId="{C45600BF-9014-46EC-BCA1-E2AAFA3EB991}" destId="{3716269E-BDD3-400F-9679-7589628C2DD1}" srcOrd="0" destOrd="0" presId="urn:microsoft.com/office/officeart/2005/8/layout/vProcess5"/>
    <dgm:cxn modelId="{E65FCF78-3BFA-4693-A5F1-AFBEE020EA68}" type="presOf" srcId="{C45600BF-9014-46EC-BCA1-E2AAFA3EB991}" destId="{6074E1DC-4348-465D-A137-FEC2720DBD95}" srcOrd="1" destOrd="0" presId="urn:microsoft.com/office/officeart/2005/8/layout/vProcess5"/>
    <dgm:cxn modelId="{899A864B-02D5-4DD3-A3A9-F99C32E16A42}" type="presOf" srcId="{3D089BBB-A619-4D7C-A7F6-9E6DE4DF9E39}" destId="{83B883CC-46A3-4C3A-9B30-2880E4751A6F}" srcOrd="1" destOrd="0" presId="urn:microsoft.com/office/officeart/2005/8/layout/vProcess5"/>
    <dgm:cxn modelId="{D5B4C99A-CD86-4A3E-BD4F-A6724D1F95FC}" type="presOf" srcId="{BD1069D6-25D1-4455-ACB7-551F8FA10456}" destId="{52C9B406-27AA-429D-86F2-09305F7FE4C0}" srcOrd="0" destOrd="0" presId="urn:microsoft.com/office/officeart/2005/8/layout/vProcess5"/>
    <dgm:cxn modelId="{6FE12FED-7C2B-45F7-AFE5-DA7BBAD0D57E}" srcId="{F02E789F-CEE8-4F5B-97ED-3A3C52AB628A}" destId="{3D089BBB-A619-4D7C-A7F6-9E6DE4DF9E39}" srcOrd="2" destOrd="0" parTransId="{62CECC27-D6B3-4C89-B225-8392D8DD3068}" sibTransId="{687FCA14-81D1-45AA-B8C9-951FE4D40296}"/>
    <dgm:cxn modelId="{8BCE4316-A846-4894-8383-EA39724EA0F3}" srcId="{F02E789F-CEE8-4F5B-97ED-3A3C52AB628A}" destId="{C45600BF-9014-46EC-BCA1-E2AAFA3EB991}" srcOrd="0" destOrd="0" parTransId="{316DC788-9608-4158-B5D1-E2B2470F07D6}" sibTransId="{34EC2786-2FF2-4BF1-924C-07624BE1EBF9}"/>
    <dgm:cxn modelId="{0112DBC0-CE5F-4BE9-98BB-BC6917A5EECB}" srcId="{F02E789F-CEE8-4F5B-97ED-3A3C52AB628A}" destId="{BD1069D6-25D1-4455-ACB7-551F8FA10456}" srcOrd="1" destOrd="0" parTransId="{F5557B2A-E149-49AC-8AAA-DB7F107368EA}" sibTransId="{397B085D-B4BA-4C8D-AD23-66D15B78CA89}"/>
    <dgm:cxn modelId="{A7C300DE-21DD-447A-BE84-A44F5FA18579}" type="presParOf" srcId="{4360983B-B0A0-4DB3-80BF-A69DAD37DD89}" destId="{224AE9AA-82F7-4FAF-804F-5AD7EA5DD0A5}" srcOrd="0" destOrd="0" presId="urn:microsoft.com/office/officeart/2005/8/layout/vProcess5"/>
    <dgm:cxn modelId="{0CCEC2F8-F908-447F-B648-B8A21BD40FDD}" type="presParOf" srcId="{4360983B-B0A0-4DB3-80BF-A69DAD37DD89}" destId="{3716269E-BDD3-400F-9679-7589628C2DD1}" srcOrd="1" destOrd="0" presId="urn:microsoft.com/office/officeart/2005/8/layout/vProcess5"/>
    <dgm:cxn modelId="{3D965352-B28F-4C5E-A185-80FDE3DFFD6D}" type="presParOf" srcId="{4360983B-B0A0-4DB3-80BF-A69DAD37DD89}" destId="{52C9B406-27AA-429D-86F2-09305F7FE4C0}" srcOrd="2" destOrd="0" presId="urn:microsoft.com/office/officeart/2005/8/layout/vProcess5"/>
    <dgm:cxn modelId="{5D4914BC-BAE7-4766-B07E-04A24727D6B5}" type="presParOf" srcId="{4360983B-B0A0-4DB3-80BF-A69DAD37DD89}" destId="{AD1C52AB-00FA-43E8-9273-462603078BF5}" srcOrd="3" destOrd="0" presId="urn:microsoft.com/office/officeart/2005/8/layout/vProcess5"/>
    <dgm:cxn modelId="{480A1DB7-0943-4823-9A1D-659D1EDD2904}" type="presParOf" srcId="{4360983B-B0A0-4DB3-80BF-A69DAD37DD89}" destId="{8BA2096D-6AE1-4031-BCD7-D4F68B0BA090}" srcOrd="4" destOrd="0" presId="urn:microsoft.com/office/officeart/2005/8/layout/vProcess5"/>
    <dgm:cxn modelId="{B8A7F7B8-5F0A-4A72-8050-27B8036BFD8A}" type="presParOf" srcId="{4360983B-B0A0-4DB3-80BF-A69DAD37DD89}" destId="{6207F41B-9B07-4DE6-8B9B-EFC6F6E9F46B}" srcOrd="5" destOrd="0" presId="urn:microsoft.com/office/officeart/2005/8/layout/vProcess5"/>
    <dgm:cxn modelId="{678F6975-38A9-420E-854E-F1E8D1181EE8}" type="presParOf" srcId="{4360983B-B0A0-4DB3-80BF-A69DAD37DD89}" destId="{6074E1DC-4348-465D-A137-FEC2720DBD95}" srcOrd="6" destOrd="0" presId="urn:microsoft.com/office/officeart/2005/8/layout/vProcess5"/>
    <dgm:cxn modelId="{C78200F7-1B0C-4A85-AC1C-572B9F29CB04}" type="presParOf" srcId="{4360983B-B0A0-4DB3-80BF-A69DAD37DD89}" destId="{9956134C-F3E7-4B63-9718-3B66571F5241}" srcOrd="7" destOrd="0" presId="urn:microsoft.com/office/officeart/2005/8/layout/vProcess5"/>
    <dgm:cxn modelId="{4CC424B9-967F-4911-96CC-3FD6E5273A3B}" type="presParOf" srcId="{4360983B-B0A0-4DB3-80BF-A69DAD37DD89}" destId="{83B883CC-46A3-4C3A-9B30-2880E4751A6F}" srcOrd="8" destOrd="0" presId="urn:microsoft.com/office/officeart/2005/8/layout/vProcess5"/>
  </dgm:cxnLst>
  <dgm:bg>
    <a:solidFill>
      <a:schemeClr val="accent3"/>
    </a:solidFill>
    <a:effectLst>
      <a:glow rad="101600">
        <a:srgbClr val="CC00CC">
          <a:alpha val="60000"/>
        </a:srgb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7A9CB0E-530B-40B1-B8CD-1CA67A3C503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D2E723-FE4C-410A-B436-9B71F5FD89C8}">
      <dgm:prSet phldrT="[Текст]" custT="1"/>
      <dgm:spPr>
        <a:solidFill>
          <a:srgbClr val="FFFF00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6000" b="1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III.Gadymy</a:t>
          </a:r>
          <a:r>
            <a:rPr lang="ru-RU" sz="6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grek</a:t>
          </a:r>
          <a:r>
            <a:rPr lang="ru-RU" sz="6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6000" b="1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ýunan</a:t>
          </a:r>
          <a:r>
            <a:rPr lang="ru-RU" sz="6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6000" b="1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6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6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6000" dirty="0">
            <a:solidFill>
              <a:schemeClr val="accent1"/>
            </a:solidFill>
          </a:endParaRPr>
        </a:p>
      </dgm:t>
    </dgm:pt>
    <dgm:pt modelId="{E4ED2109-20FC-4D3D-B3FD-72EE9CBAF317}" type="parTrans" cxnId="{02B96C76-CAEA-4A2A-BDD2-344E7EE3AD4A}">
      <dgm:prSet/>
      <dgm:spPr/>
      <dgm:t>
        <a:bodyPr/>
        <a:lstStyle/>
        <a:p>
          <a:endParaRPr lang="ru-RU"/>
        </a:p>
      </dgm:t>
    </dgm:pt>
    <dgm:pt modelId="{8A65317A-5D5B-4BDE-9B53-9ED1BB266138}" type="sibTrans" cxnId="{02B96C76-CAEA-4A2A-BDD2-344E7EE3AD4A}">
      <dgm:prSet/>
      <dgm:spPr/>
      <dgm:t>
        <a:bodyPr/>
        <a:lstStyle/>
        <a:p>
          <a:endParaRPr lang="ru-RU"/>
        </a:p>
      </dgm:t>
    </dgm:pt>
    <dgm:pt modelId="{38389DBC-DD46-4AFC-9847-C4B3E10F2E04}">
      <dgm:prSet phldrT="[Текст]" custT="1"/>
      <dgm:spPr>
        <a:solidFill>
          <a:srgbClr val="660033"/>
        </a:solidFill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endParaRPr lang="ru-RU" sz="6000" b="1" dirty="0" smtClean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ru-RU" sz="60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Giçki</a:t>
          </a:r>
          <a:r>
            <a:rPr lang="ru-R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60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60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6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6000" dirty="0">
            <a:solidFill>
              <a:srgbClr val="FFFF00"/>
            </a:solidFill>
          </a:endParaRPr>
        </a:p>
      </dgm:t>
    </dgm:pt>
    <dgm:pt modelId="{01A27157-4CD9-4FF2-9308-C4852E118A75}" type="parTrans" cxnId="{BAC5BCDA-6339-400E-AA65-A116DBD38A12}">
      <dgm:prSet/>
      <dgm:spPr/>
      <dgm:t>
        <a:bodyPr/>
        <a:lstStyle/>
        <a:p>
          <a:endParaRPr lang="ru-RU"/>
        </a:p>
      </dgm:t>
    </dgm:pt>
    <dgm:pt modelId="{820DD3F8-98A0-49BA-AED7-7391AD3878EB}" type="sibTrans" cxnId="{BAC5BCDA-6339-400E-AA65-A116DBD38A12}">
      <dgm:prSet/>
      <dgm:spPr/>
      <dgm:t>
        <a:bodyPr/>
        <a:lstStyle/>
        <a:p>
          <a:endParaRPr lang="ru-RU"/>
        </a:p>
      </dgm:t>
    </dgm:pt>
    <dgm:pt modelId="{60578FFD-B788-4BDE-9171-B70B0A703C4C}">
      <dgm:prSet phldrT="[Текст]" custT="1"/>
      <dgm:spPr>
        <a:solidFill>
          <a:srgbClr val="CC00CC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6000" b="1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6000" b="1" dirty="0" err="1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Irki</a:t>
          </a:r>
          <a:r>
            <a:rPr lang="ru-RU" sz="6000" b="1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dirty="0" err="1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6000" b="1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60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60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6000" dirty="0">
            <a:solidFill>
              <a:srgbClr val="99FF33"/>
            </a:solidFill>
          </a:endParaRPr>
        </a:p>
      </dgm:t>
    </dgm:pt>
    <dgm:pt modelId="{5772BD4A-618C-4AAC-A631-CC350458EC15}" type="parTrans" cxnId="{F11767AB-6829-41B3-AB17-977FE44535A1}">
      <dgm:prSet/>
      <dgm:spPr/>
      <dgm:t>
        <a:bodyPr/>
        <a:lstStyle/>
        <a:p>
          <a:endParaRPr lang="ru-RU"/>
        </a:p>
      </dgm:t>
    </dgm:pt>
    <dgm:pt modelId="{AC635BF2-24A2-4F04-9AEE-2600898DE3E0}" type="sibTrans" cxnId="{F11767AB-6829-41B3-AB17-977FE44535A1}">
      <dgm:prSet/>
      <dgm:spPr/>
      <dgm:t>
        <a:bodyPr/>
        <a:lstStyle/>
        <a:p>
          <a:endParaRPr lang="ru-RU"/>
        </a:p>
      </dgm:t>
    </dgm:pt>
    <dgm:pt modelId="{7B2C8D1E-E94A-4DB4-87D7-00AF948AC391}" type="pres">
      <dgm:prSet presAssocID="{A7A9CB0E-530B-40B1-B8CD-1CA67A3C50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5400CB-CFDC-47C4-9C05-444085E77303}" type="pres">
      <dgm:prSet presAssocID="{62D2E723-FE4C-410A-B436-9B71F5FD89C8}" presName="node" presStyleLbl="node1" presStyleIdx="0" presStyleCnt="3" custScaleX="213919" custScaleY="138854" custRadScaleRad="81689" custRadScaleInc="-1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5C262-52FB-4359-AEE7-81E318884E5F}" type="pres">
      <dgm:prSet presAssocID="{8A65317A-5D5B-4BDE-9B53-9ED1BB266138}" presName="sibTrans" presStyleLbl="sibTrans2D1" presStyleIdx="0" presStyleCnt="3"/>
      <dgm:spPr/>
      <dgm:t>
        <a:bodyPr/>
        <a:lstStyle/>
        <a:p>
          <a:endParaRPr lang="ru-RU"/>
        </a:p>
      </dgm:t>
    </dgm:pt>
    <dgm:pt modelId="{34A7D70B-8533-4FC6-A774-7D2E7B1B4C1A}" type="pres">
      <dgm:prSet presAssocID="{8A65317A-5D5B-4BDE-9B53-9ED1BB26613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79B14893-8491-4501-AED1-24ECF98B9161}" type="pres">
      <dgm:prSet presAssocID="{38389DBC-DD46-4AFC-9847-C4B3E10F2E04}" presName="node" presStyleLbl="node1" presStyleIdx="1" presStyleCnt="3" custScaleX="124094" custScaleY="157947" custRadScaleRad="86141" custRadScaleInc="-13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00917-E54C-41CE-A5DF-24D324F31592}" type="pres">
      <dgm:prSet presAssocID="{820DD3F8-98A0-49BA-AED7-7391AD3878EB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CA0780D-620B-4A24-95AE-D7930B945813}" type="pres">
      <dgm:prSet presAssocID="{820DD3F8-98A0-49BA-AED7-7391AD3878EB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CE56EFFB-CD94-4A83-A4A9-9CC195800667}" type="pres">
      <dgm:prSet presAssocID="{60578FFD-B788-4BDE-9171-B70B0A703C4C}" presName="node" presStyleLbl="node1" presStyleIdx="2" presStyleCnt="3" custScaleX="119741" custScaleY="154603" custRadScaleRad="83046" custRadScaleInc="12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110F7-D1AD-4CD5-BE12-4F6D600F3B07}" type="pres">
      <dgm:prSet presAssocID="{AC635BF2-24A2-4F04-9AEE-2600898DE3E0}" presName="sibTrans" presStyleLbl="sibTrans2D1" presStyleIdx="2" presStyleCnt="3"/>
      <dgm:spPr/>
      <dgm:t>
        <a:bodyPr/>
        <a:lstStyle/>
        <a:p>
          <a:endParaRPr lang="ru-RU"/>
        </a:p>
      </dgm:t>
    </dgm:pt>
    <dgm:pt modelId="{B52BFA9B-CFE0-4442-A8C2-8118D5E53457}" type="pres">
      <dgm:prSet presAssocID="{AC635BF2-24A2-4F04-9AEE-2600898DE3E0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AEC6BF7-B791-4C76-973A-54163FFA4C06}" type="presOf" srcId="{A7A9CB0E-530B-40B1-B8CD-1CA67A3C503C}" destId="{7B2C8D1E-E94A-4DB4-87D7-00AF948AC391}" srcOrd="0" destOrd="0" presId="urn:microsoft.com/office/officeart/2005/8/layout/cycle7"/>
    <dgm:cxn modelId="{BAC5BCDA-6339-400E-AA65-A116DBD38A12}" srcId="{A7A9CB0E-530B-40B1-B8CD-1CA67A3C503C}" destId="{38389DBC-DD46-4AFC-9847-C4B3E10F2E04}" srcOrd="1" destOrd="0" parTransId="{01A27157-4CD9-4FF2-9308-C4852E118A75}" sibTransId="{820DD3F8-98A0-49BA-AED7-7391AD3878EB}"/>
    <dgm:cxn modelId="{E7934878-57DD-46E1-AAE3-CE008D7F6900}" type="presOf" srcId="{60578FFD-B788-4BDE-9171-B70B0A703C4C}" destId="{CE56EFFB-CD94-4A83-A4A9-9CC195800667}" srcOrd="0" destOrd="0" presId="urn:microsoft.com/office/officeart/2005/8/layout/cycle7"/>
    <dgm:cxn modelId="{7B38A79D-3246-4EFA-BAF3-7193F361615E}" type="presOf" srcId="{8A65317A-5D5B-4BDE-9B53-9ED1BB266138}" destId="{65E5C262-52FB-4359-AEE7-81E318884E5F}" srcOrd="0" destOrd="0" presId="urn:microsoft.com/office/officeart/2005/8/layout/cycle7"/>
    <dgm:cxn modelId="{F11767AB-6829-41B3-AB17-977FE44535A1}" srcId="{A7A9CB0E-530B-40B1-B8CD-1CA67A3C503C}" destId="{60578FFD-B788-4BDE-9171-B70B0A703C4C}" srcOrd="2" destOrd="0" parTransId="{5772BD4A-618C-4AAC-A631-CC350458EC15}" sibTransId="{AC635BF2-24A2-4F04-9AEE-2600898DE3E0}"/>
    <dgm:cxn modelId="{ADDEF946-3E5D-4F0A-9ADC-AA1E062BCB3D}" type="presOf" srcId="{820DD3F8-98A0-49BA-AED7-7391AD3878EB}" destId="{9CA0780D-620B-4A24-95AE-D7930B945813}" srcOrd="1" destOrd="0" presId="urn:microsoft.com/office/officeart/2005/8/layout/cycle7"/>
    <dgm:cxn modelId="{02B96C76-CAEA-4A2A-BDD2-344E7EE3AD4A}" srcId="{A7A9CB0E-530B-40B1-B8CD-1CA67A3C503C}" destId="{62D2E723-FE4C-410A-B436-9B71F5FD89C8}" srcOrd="0" destOrd="0" parTransId="{E4ED2109-20FC-4D3D-B3FD-72EE9CBAF317}" sibTransId="{8A65317A-5D5B-4BDE-9B53-9ED1BB266138}"/>
    <dgm:cxn modelId="{029F06E9-F061-401C-B5DF-44CAD5A4A493}" type="presOf" srcId="{AC635BF2-24A2-4F04-9AEE-2600898DE3E0}" destId="{B52BFA9B-CFE0-4442-A8C2-8118D5E53457}" srcOrd="1" destOrd="0" presId="urn:microsoft.com/office/officeart/2005/8/layout/cycle7"/>
    <dgm:cxn modelId="{2C090EC5-2230-4A28-8E91-A05028CA10FF}" type="presOf" srcId="{AC635BF2-24A2-4F04-9AEE-2600898DE3E0}" destId="{556110F7-D1AD-4CD5-BE12-4F6D600F3B07}" srcOrd="0" destOrd="0" presId="urn:microsoft.com/office/officeart/2005/8/layout/cycle7"/>
    <dgm:cxn modelId="{C82D4901-3BE0-4729-9591-BF72D5EC4B16}" type="presOf" srcId="{820DD3F8-98A0-49BA-AED7-7391AD3878EB}" destId="{FCE00917-E54C-41CE-A5DF-24D324F31592}" srcOrd="0" destOrd="0" presId="urn:microsoft.com/office/officeart/2005/8/layout/cycle7"/>
    <dgm:cxn modelId="{909646CF-9C54-4AA1-8A59-8E44908CAB8E}" type="presOf" srcId="{38389DBC-DD46-4AFC-9847-C4B3E10F2E04}" destId="{79B14893-8491-4501-AED1-24ECF98B9161}" srcOrd="0" destOrd="0" presId="urn:microsoft.com/office/officeart/2005/8/layout/cycle7"/>
    <dgm:cxn modelId="{F69F5447-1AE6-4C72-98EE-632C262CEAEB}" type="presOf" srcId="{8A65317A-5D5B-4BDE-9B53-9ED1BB266138}" destId="{34A7D70B-8533-4FC6-A774-7D2E7B1B4C1A}" srcOrd="1" destOrd="0" presId="urn:microsoft.com/office/officeart/2005/8/layout/cycle7"/>
    <dgm:cxn modelId="{6515B359-924B-48C0-ABB3-6E65E0436713}" type="presOf" srcId="{62D2E723-FE4C-410A-B436-9B71F5FD89C8}" destId="{CC5400CB-CFDC-47C4-9C05-444085E77303}" srcOrd="0" destOrd="0" presId="urn:microsoft.com/office/officeart/2005/8/layout/cycle7"/>
    <dgm:cxn modelId="{899BFEEE-5B11-4B36-90A1-B308509AE0F7}" type="presParOf" srcId="{7B2C8D1E-E94A-4DB4-87D7-00AF948AC391}" destId="{CC5400CB-CFDC-47C4-9C05-444085E77303}" srcOrd="0" destOrd="0" presId="urn:microsoft.com/office/officeart/2005/8/layout/cycle7"/>
    <dgm:cxn modelId="{4EDB0437-3A5D-4AB6-8B64-01A51299AB8D}" type="presParOf" srcId="{7B2C8D1E-E94A-4DB4-87D7-00AF948AC391}" destId="{65E5C262-52FB-4359-AEE7-81E318884E5F}" srcOrd="1" destOrd="0" presId="urn:microsoft.com/office/officeart/2005/8/layout/cycle7"/>
    <dgm:cxn modelId="{0020E86F-54F6-432F-8B59-1909A121EEDC}" type="presParOf" srcId="{65E5C262-52FB-4359-AEE7-81E318884E5F}" destId="{34A7D70B-8533-4FC6-A774-7D2E7B1B4C1A}" srcOrd="0" destOrd="0" presId="urn:microsoft.com/office/officeart/2005/8/layout/cycle7"/>
    <dgm:cxn modelId="{950BE165-5486-436A-907F-59DEA7738280}" type="presParOf" srcId="{7B2C8D1E-E94A-4DB4-87D7-00AF948AC391}" destId="{79B14893-8491-4501-AED1-24ECF98B9161}" srcOrd="2" destOrd="0" presId="urn:microsoft.com/office/officeart/2005/8/layout/cycle7"/>
    <dgm:cxn modelId="{5D4CAA7A-3FA2-4523-B9B6-645E8AA7AC72}" type="presParOf" srcId="{7B2C8D1E-E94A-4DB4-87D7-00AF948AC391}" destId="{FCE00917-E54C-41CE-A5DF-24D324F31592}" srcOrd="3" destOrd="0" presId="urn:microsoft.com/office/officeart/2005/8/layout/cycle7"/>
    <dgm:cxn modelId="{989085B2-B966-42C5-9DC4-847002278A84}" type="presParOf" srcId="{FCE00917-E54C-41CE-A5DF-24D324F31592}" destId="{9CA0780D-620B-4A24-95AE-D7930B945813}" srcOrd="0" destOrd="0" presId="urn:microsoft.com/office/officeart/2005/8/layout/cycle7"/>
    <dgm:cxn modelId="{4A539D0B-6C9F-4391-BF79-9998B24FE607}" type="presParOf" srcId="{7B2C8D1E-E94A-4DB4-87D7-00AF948AC391}" destId="{CE56EFFB-CD94-4A83-A4A9-9CC195800667}" srcOrd="4" destOrd="0" presId="urn:microsoft.com/office/officeart/2005/8/layout/cycle7"/>
    <dgm:cxn modelId="{8D85D73C-A4D2-4067-AC07-14C7EF51BC1C}" type="presParOf" srcId="{7B2C8D1E-E94A-4DB4-87D7-00AF948AC391}" destId="{556110F7-D1AD-4CD5-BE12-4F6D600F3B07}" srcOrd="5" destOrd="0" presId="urn:microsoft.com/office/officeart/2005/8/layout/cycle7"/>
    <dgm:cxn modelId="{AF4F4CD4-5EE3-43C6-B23F-6FE456E5292C}" type="presParOf" srcId="{556110F7-D1AD-4CD5-BE12-4F6D600F3B07}" destId="{B52BFA9B-CFE0-4442-A8C2-8118D5E53457}" srcOrd="0" destOrd="0" presId="urn:microsoft.com/office/officeart/2005/8/layout/cycle7"/>
  </dgm:cxnLst>
  <dgm:bg>
    <a:solidFill>
      <a:srgbClr val="FF0000"/>
    </a:solidFill>
    <a:effectLst>
      <a:glow rad="228600">
        <a:schemeClr val="accent5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5A421-2D87-49DE-AD1C-07CC7BC62031}">
      <dsp:nvSpPr>
        <dsp:cNvPr id="0" name=""/>
        <dsp:cNvSpPr/>
      </dsp:nvSpPr>
      <dsp:spPr>
        <a:xfrm>
          <a:off x="0" y="0"/>
          <a:ext cx="10189029" cy="2057400"/>
        </a:xfrm>
        <a:prstGeom prst="rect">
          <a:avLst/>
        </a:prstGeom>
        <a:solidFill>
          <a:srgbClr val="FFC000"/>
        </a:solidFill>
        <a:ln>
          <a:noFill/>
        </a:ln>
        <a:effectLst>
          <a:glow rad="101600">
            <a:srgbClr val="CC00CC">
              <a:alpha val="60000"/>
            </a:srgb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Bölüm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Filosofiýanyň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ösüş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taryhy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Tema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en-US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Gadymy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</a:t>
          </a:r>
          <a: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br>
            <a:rPr lang="ru-RU" sz="5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5200" kern="1200" dirty="0">
            <a:solidFill>
              <a:schemeClr val="tx1"/>
            </a:solidFill>
          </a:endParaRPr>
        </a:p>
      </dsp:txBody>
      <dsp:txXfrm>
        <a:off x="0" y="0"/>
        <a:ext cx="10189029" cy="2057400"/>
      </dsp:txXfrm>
    </dsp:sp>
    <dsp:sp modelId="{EEA8A264-2219-449F-8286-6B18716CC6D3}">
      <dsp:nvSpPr>
        <dsp:cNvPr id="0" name=""/>
        <dsp:cNvSpPr/>
      </dsp:nvSpPr>
      <dsp:spPr>
        <a:xfrm>
          <a:off x="4975" y="2057400"/>
          <a:ext cx="3393026" cy="4320540"/>
        </a:xfrm>
        <a:prstGeom prst="rect">
          <a:avLst/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I.Filo-sofiýa</a:t>
          </a:r>
          <a:r>
            <a:rPr lang="en-US" sz="5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5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nyň</a:t>
          </a:r>
          <a:r>
            <a:rPr lang="ru-RU" sz="5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4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döreýşi</a:t>
          </a:r>
          <a:r>
            <a:rPr lang="ru-RU" sz="5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5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54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5400" kern="1200" dirty="0">
            <a:solidFill>
              <a:srgbClr val="C00000"/>
            </a:solidFill>
          </a:endParaRPr>
        </a:p>
      </dsp:txBody>
      <dsp:txXfrm>
        <a:off x="4975" y="2057400"/>
        <a:ext cx="3393026" cy="4320540"/>
      </dsp:txXfrm>
    </dsp:sp>
    <dsp:sp modelId="{399469BE-D7DD-452C-86F1-270764A9B95E}">
      <dsp:nvSpPr>
        <dsp:cNvPr id="0" name=""/>
        <dsp:cNvSpPr/>
      </dsp:nvSpPr>
      <dsp:spPr>
        <a:xfrm>
          <a:off x="3398001" y="1981207"/>
          <a:ext cx="3393026" cy="4472925"/>
        </a:xfrm>
        <a:prstGeom prst="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200" b="1" kern="1200" dirty="0" smtClean="0">
            <a:solidFill>
              <a:schemeClr val="accent4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II.Gadymy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filosofiýasy.Gündogar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filosofiýalaryň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özara</a:t>
          </a:r>
          <a:r>
            <a:rPr lang="ru-RU" sz="3600" b="1" kern="12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baglanyşy</a:t>
          </a:r>
          <a:r>
            <a:rPr lang="ru-RU" sz="3600" b="1" kern="1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6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3398001" y="1981207"/>
        <a:ext cx="3393026" cy="4472925"/>
      </dsp:txXfrm>
    </dsp:sp>
    <dsp:sp modelId="{274793E8-F01E-49F4-88F2-C029DF941800}">
      <dsp:nvSpPr>
        <dsp:cNvPr id="0" name=""/>
        <dsp:cNvSpPr/>
      </dsp:nvSpPr>
      <dsp:spPr>
        <a:xfrm>
          <a:off x="6791027" y="2057400"/>
          <a:ext cx="3393026" cy="4320540"/>
        </a:xfrm>
        <a:prstGeom prst="rect">
          <a:avLst/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III.Gadymy</a:t>
          </a:r>
          <a:r>
            <a:rPr lang="ru-RU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grek</a:t>
          </a:r>
          <a:r>
            <a:rPr lang="ru-RU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ýunan</a:t>
          </a:r>
          <a:r>
            <a:rPr lang="ru-RU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4000" kern="1200" dirty="0" smtClean="0">
            <a:solidFill>
              <a:srgbClr val="00206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>
        <a:off x="6791027" y="2057400"/>
        <a:ext cx="3393026" cy="4320540"/>
      </dsp:txXfrm>
    </dsp:sp>
    <dsp:sp modelId="{776979FB-1E34-45B7-AB5A-6E354A566451}">
      <dsp:nvSpPr>
        <dsp:cNvPr id="0" name=""/>
        <dsp:cNvSpPr/>
      </dsp:nvSpPr>
      <dsp:spPr>
        <a:xfrm>
          <a:off x="0" y="6377940"/>
          <a:ext cx="10189029" cy="480060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6B792-565E-4798-AC0B-1DB52FC113FB}">
      <dsp:nvSpPr>
        <dsp:cNvPr id="0" name=""/>
        <dsp:cNvSpPr/>
      </dsp:nvSpPr>
      <dsp:spPr>
        <a:xfrm rot="16200000">
          <a:off x="-1010129" y="1010542"/>
          <a:ext cx="6858018" cy="4836914"/>
        </a:xfrm>
        <a:prstGeom prst="upArrow">
          <a:avLst>
            <a:gd name="adj1" fmla="val 50000"/>
            <a:gd name="adj2" fmla="val 35000"/>
          </a:avLst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rgbClr val="FF0000">
              <a:alpha val="60000"/>
            </a:srgb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b="1" kern="1200" dirty="0" smtClean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Irki</a:t>
          </a:r>
          <a:r>
            <a:rPr lang="ru-RU" sz="3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3000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b.e.öňki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6-njy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asyry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b.eramyzyň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1-nji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asyryny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öz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içine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alsa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giçki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b.eramyzyň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2-4-nji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asyrlaryny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öz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içine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alýar</a:t>
          </a:r>
          <a: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30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0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5400000">
        <a:off x="846884" y="1714493"/>
        <a:ext cx="3990454" cy="3429009"/>
      </dsp:txXfrm>
    </dsp:sp>
    <dsp:sp modelId="{425A2C8B-B829-467F-B69D-75167EAA735C}">
      <dsp:nvSpPr>
        <dsp:cNvPr id="0" name=""/>
        <dsp:cNvSpPr/>
      </dsp:nvSpPr>
      <dsp:spPr>
        <a:xfrm rot="5400000">
          <a:off x="4312111" y="1010542"/>
          <a:ext cx="6858018" cy="4836914"/>
        </a:xfrm>
        <a:prstGeom prst="upArrow">
          <a:avLst>
            <a:gd name="adj1" fmla="val 50000"/>
            <a:gd name="adj2" fmla="val 35000"/>
          </a:avLst>
        </a:prstGeom>
        <a:solidFill>
          <a:srgbClr val="00FFF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rgbClr val="002060">
              <a:alpha val="60000"/>
            </a:srgb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Giçki</a:t>
          </a:r>
          <a:r>
            <a:rPr lang="ru-RU" sz="3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ellinizmiň</a:t>
          </a:r>
          <a:r>
            <a:rPr lang="ru-RU" sz="32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filosofiki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taglymatlary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Platonyň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filosofiýasyna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esaslanyp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neoplatonizm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ady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taryha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girýär</a:t>
          </a:r>
          <a:r>
            <a:rPr lang="ru-RU" sz="32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3200" b="1" kern="1200" dirty="0">
            <a:solidFill>
              <a:srgbClr val="C00000"/>
            </a:solidFill>
          </a:endParaRPr>
        </a:p>
      </dsp:txBody>
      <dsp:txXfrm rot="-5400000">
        <a:off x="5322664" y="1714495"/>
        <a:ext cx="3990454" cy="34290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A63B4-8E2E-4235-89C2-B395C3493F5E}">
      <dsp:nvSpPr>
        <dsp:cNvPr id="0" name=""/>
        <dsp:cNvSpPr/>
      </dsp:nvSpPr>
      <dsp:spPr>
        <a:xfrm>
          <a:off x="571761" y="393747"/>
          <a:ext cx="8989733" cy="1430788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Peýdalanylan</a:t>
          </a:r>
          <a:r>
            <a:rPr lang="ru-RU" sz="4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edebiýatlar</a:t>
          </a:r>
          <a:r>
            <a:rPr lang="ru-RU" sz="4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4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4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4800" kern="1200" dirty="0">
            <a:solidFill>
              <a:schemeClr val="tx1"/>
            </a:solidFill>
          </a:endParaRPr>
        </a:p>
      </dsp:txBody>
      <dsp:txXfrm>
        <a:off x="613667" y="435653"/>
        <a:ext cx="8905921" cy="1346976"/>
      </dsp:txXfrm>
    </dsp:sp>
    <dsp:sp modelId="{BD81D9AC-193B-4A97-BF38-7D21ADF073CA}">
      <dsp:nvSpPr>
        <dsp:cNvPr id="0" name=""/>
        <dsp:cNvSpPr/>
      </dsp:nvSpPr>
      <dsp:spPr>
        <a:xfrm rot="21324506">
          <a:off x="4217670" y="4271533"/>
          <a:ext cx="918300" cy="44144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4350102" y="4359821"/>
        <a:ext cx="653436" cy="264865"/>
      </dsp:txXfrm>
    </dsp:sp>
    <dsp:sp modelId="{F51EFC00-5CE4-44E1-8D20-FE19DF8B310B}">
      <dsp:nvSpPr>
        <dsp:cNvPr id="0" name=""/>
        <dsp:cNvSpPr/>
      </dsp:nvSpPr>
      <dsp:spPr>
        <a:xfrm>
          <a:off x="5517055" y="2722585"/>
          <a:ext cx="4456851" cy="3553348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k-TM" sz="3600" b="1" kern="1200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Gurbanguly </a:t>
          </a:r>
          <a:r>
            <a:rPr lang="cs-CZ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Berdimuhamedow</a:t>
          </a:r>
          <a:r>
            <a:rPr lang="en-US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cs-CZ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tk-TM" sz="3600" b="1" kern="1200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Ösüşiň täze belentliklerine tarap. </a:t>
          </a:r>
          <a:endParaRPr lang="tk-TM" sz="3600" b="1" kern="1200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</a:t>
          </a:r>
          <a:r>
            <a:rPr lang="cs-CZ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serler</a:t>
          </a:r>
          <a:r>
            <a:rPr lang="tk-TM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ýygyndysy</a:t>
          </a:r>
          <a:r>
            <a:rPr lang="cs-CZ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r>
            <a:rPr lang="ru-RU" sz="24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en-US" sz="3600" b="1" kern="1200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21129" y="2826659"/>
        <a:ext cx="4248703" cy="3345200"/>
      </dsp:txXfrm>
    </dsp:sp>
    <dsp:sp modelId="{F491CF7F-A2EB-48BE-92B2-2AE1D6843739}">
      <dsp:nvSpPr>
        <dsp:cNvPr id="0" name=""/>
        <dsp:cNvSpPr/>
      </dsp:nvSpPr>
      <dsp:spPr>
        <a:xfrm rot="10826507">
          <a:off x="4155744" y="4165705"/>
          <a:ext cx="1221727" cy="6211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0800000">
        <a:off x="4342095" y="4289939"/>
        <a:ext cx="849025" cy="372703"/>
      </dsp:txXfrm>
    </dsp:sp>
    <dsp:sp modelId="{6AB4D11F-226F-49CF-AA0F-B1343F8EDD3F}">
      <dsp:nvSpPr>
        <dsp:cNvPr id="0" name=""/>
        <dsp:cNvSpPr/>
      </dsp:nvSpPr>
      <dsp:spPr>
        <a:xfrm>
          <a:off x="466610" y="2692941"/>
          <a:ext cx="3549550" cy="352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1" kern="120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Türkmenistanyň Konstitusiýasy. A. 2</a:t>
          </a:r>
          <a:r>
            <a:rPr lang="tk-TM" sz="3300" b="1" kern="120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016</a:t>
          </a:r>
          <a:r>
            <a:rPr lang="cs-CZ" sz="3300" b="1" kern="120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3300" b="1" kern="120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3300" b="1" kern="120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3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569934" y="2796265"/>
        <a:ext cx="3342902" cy="3321108"/>
      </dsp:txXfrm>
    </dsp:sp>
    <dsp:sp modelId="{4B707A81-3C68-4522-9683-DDBEE97AEA9F}">
      <dsp:nvSpPr>
        <dsp:cNvPr id="0" name=""/>
        <dsp:cNvSpPr/>
      </dsp:nvSpPr>
      <dsp:spPr>
        <a:xfrm rot="18609743">
          <a:off x="3641904" y="1948153"/>
          <a:ext cx="909063" cy="6211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3828255" y="2072387"/>
        <a:ext cx="536361" cy="372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39B04-0701-4949-B237-45C33FEA0F88}">
      <dsp:nvSpPr>
        <dsp:cNvPr id="0" name=""/>
        <dsp:cNvSpPr/>
      </dsp:nvSpPr>
      <dsp:spPr>
        <a:xfrm rot="16200000">
          <a:off x="-71957" y="1"/>
          <a:ext cx="6427850" cy="630701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Sapagyň</a:t>
          </a:r>
          <a:r>
            <a:rPr lang="ru-RU" sz="2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maksady</a:t>
          </a:r>
          <a:r>
            <a:rPr lang="ru-RU" sz="2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döreýşi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ösüşi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gündogar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günbatar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irki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giçki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ellinizm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hem-de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orta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asyr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barada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giňişleýin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düşünje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bermek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gözýetimlerini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giňeltmek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800" b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1092189" y="1546544"/>
        <a:ext cx="5203285" cy="3213925"/>
      </dsp:txXfrm>
    </dsp:sp>
    <dsp:sp modelId="{87D2A22B-611E-4540-B2ED-099F6F7BF494}">
      <dsp:nvSpPr>
        <dsp:cNvPr id="0" name=""/>
        <dsp:cNvSpPr/>
      </dsp:nvSpPr>
      <dsp:spPr>
        <a:xfrm rot="5400000">
          <a:off x="5409319" y="1413686"/>
          <a:ext cx="6334333" cy="3479643"/>
        </a:xfrm>
        <a:prstGeom prst="upArrow">
          <a:avLst>
            <a:gd name="adj1" fmla="val 50000"/>
            <a:gd name="adj2" fmla="val 35000"/>
          </a:avLst>
        </a:prstGeom>
        <a:solidFill>
          <a:srgbClr val="AE62E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Sapagyň</a:t>
          </a:r>
          <a:r>
            <a:rPr lang="ru-RU" sz="2800" b="1" kern="1200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görkezme</a:t>
          </a:r>
          <a:r>
            <a:rPr lang="ru-RU" sz="2800" b="1" kern="1200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esbaby</a:t>
          </a:r>
          <a:r>
            <a:rPr lang="ru-RU" sz="2800" b="1" kern="1200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2800" b="1" kern="1200" dirty="0" smtClean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tk-TM" sz="28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Proýektor, </a:t>
          </a:r>
          <a:r>
            <a:rPr lang="ru-RU" sz="2800" b="1" kern="1200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Türkmenistanyň</a:t>
          </a:r>
          <a:r>
            <a:rPr lang="ru-RU" sz="28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kartasy</a:t>
          </a:r>
          <a:r>
            <a:rPr lang="ru-RU" sz="28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çyzgylar</a:t>
          </a:r>
          <a:r>
            <a:rPr lang="ru-RU" sz="28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suratlar</a:t>
          </a:r>
          <a:r>
            <a:rPr lang="ru-RU" sz="28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800" b="1" kern="1200" dirty="0">
            <a:solidFill>
              <a:srgbClr val="FFC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836664" y="1569924"/>
        <a:ext cx="2870705" cy="31671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2CA68-6CA3-4D32-93BA-4C92FC07CDA9}">
      <dsp:nvSpPr>
        <dsp:cNvPr id="0" name=""/>
        <dsp:cNvSpPr/>
      </dsp:nvSpPr>
      <dsp:spPr>
        <a:xfrm>
          <a:off x="-533936" y="734296"/>
          <a:ext cx="10052282" cy="5187181"/>
        </a:xfrm>
        <a:prstGeom prst="pie">
          <a:avLst>
            <a:gd name="adj1" fmla="val 16200000"/>
            <a:gd name="adj2" fmla="val 1800000"/>
          </a:avLst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I.Filosofiýanyň</a:t>
          </a:r>
          <a:r>
            <a:rPr lang="ru-RU" sz="36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döreýşi</a:t>
          </a:r>
          <a:r>
            <a:rPr lang="ru-RU" sz="36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3600" kern="1200" dirty="0">
            <a:solidFill>
              <a:srgbClr val="0070C0"/>
            </a:solidFill>
          </a:endParaRPr>
        </a:p>
      </dsp:txBody>
      <dsp:txXfrm>
        <a:off x="4931393" y="1691455"/>
        <a:ext cx="3410595" cy="1729060"/>
      </dsp:txXfrm>
    </dsp:sp>
    <dsp:sp modelId="{F0FAD7B7-641A-4A7D-8918-67A1096E6BE3}">
      <dsp:nvSpPr>
        <dsp:cNvPr id="0" name=""/>
        <dsp:cNvSpPr/>
      </dsp:nvSpPr>
      <dsp:spPr>
        <a:xfrm>
          <a:off x="481519" y="-354928"/>
          <a:ext cx="7573790" cy="7342151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</a:t>
          </a:r>
          <a:r>
            <a:rPr lang="ru-RU" sz="2200" b="1" kern="1200" dirty="0" err="1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ilosofiýa</a:t>
          </a:r>
          <a:r>
            <a:rPr lang="ru-RU" sz="2200" b="1" kern="1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nirelerde</a:t>
          </a:r>
          <a:r>
            <a:rPr lang="ru-RU" sz="2200" b="1" kern="1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</a:t>
          </a:r>
          <a:r>
            <a:rPr lang="ru-RU" sz="2200" b="1" kern="1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br>
            <a:rPr lang="ru-RU" sz="2200" b="1" kern="1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Gündogarda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gadymy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Hytaýda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Hindistanda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Merkezi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Aziýada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günbatarda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Gadymy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Gresiýada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Rimde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köp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sanly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filosofiki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mekdepler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döreýärler</a:t>
          </a:r>
          <a:r>
            <a:rPr lang="ru-RU" sz="22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200" b="1" kern="1200" dirty="0">
            <a:solidFill>
              <a:srgbClr val="FFFF00"/>
            </a:solidFill>
          </a:endParaRPr>
        </a:p>
      </dsp:txBody>
      <dsp:txXfrm>
        <a:off x="2555295" y="4277619"/>
        <a:ext cx="3426238" cy="2272570"/>
      </dsp:txXfrm>
    </dsp:sp>
    <dsp:sp modelId="{A8DB30C9-AA22-4623-B093-0478A44BBBCD}">
      <dsp:nvSpPr>
        <dsp:cNvPr id="0" name=""/>
        <dsp:cNvSpPr/>
      </dsp:nvSpPr>
      <dsp:spPr>
        <a:xfrm>
          <a:off x="-750179" y="692715"/>
          <a:ext cx="10111156" cy="4537372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k-TM" sz="2200" b="1" kern="1200" dirty="0" smtClean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k-TM" sz="2200" b="1" kern="1200" dirty="0" smtClean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24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 nähili döreýär?</a:t>
          </a:r>
          <a:br>
            <a:rPr lang="tk-TM" sz="24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adamzadyň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haýwanat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dünýäsinden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bölünip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paýhasly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ýaşaýşa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başlandan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soňra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müňýyllyklaryň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dowamynda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</a:t>
          </a:r>
          <a:r>
            <a:rPr lang="ru-RU" sz="2400" b="1" kern="1200" dirty="0" smtClean="0">
              <a:solidFill>
                <a:srgbClr val="AE62E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200" b="1" kern="1200" dirty="0">
            <a:solidFill>
              <a:srgbClr val="FF0000"/>
            </a:solidFill>
          </a:endParaRPr>
        </a:p>
      </dsp:txBody>
      <dsp:txXfrm>
        <a:off x="333158" y="1583985"/>
        <a:ext cx="3430571" cy="15124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9E52D-9745-4C03-AC69-A6846B27997F}">
      <dsp:nvSpPr>
        <dsp:cNvPr id="0" name=""/>
        <dsp:cNvSpPr/>
      </dsp:nvSpPr>
      <dsp:spPr>
        <a:xfrm rot="10800000">
          <a:off x="555145" y="2856919"/>
          <a:ext cx="9644726" cy="116355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299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Birinjiden</a:t>
          </a:r>
          <a:r>
            <a:rPr lang="ru-RU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3200" b="1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adamlaryň</a:t>
          </a:r>
          <a:r>
            <a:rPr lang="ru-RU" sz="320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durmuş</a:t>
          </a:r>
          <a:r>
            <a:rPr lang="ru-RU" sz="3200" b="1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tejribesi</a:t>
          </a:r>
          <a:r>
            <a:rPr lang="ru-RU" sz="320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20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şol</a:t>
          </a:r>
          <a:r>
            <a:rPr lang="ru-RU" sz="320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tejribäniň</a:t>
          </a:r>
          <a:r>
            <a:rPr lang="ru-RU" sz="320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esasynda</a:t>
          </a:r>
          <a:r>
            <a:rPr lang="ru-RU" sz="320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toplanan</a:t>
          </a:r>
          <a:r>
            <a:rPr lang="ru-RU" sz="3200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bilimler</a:t>
          </a:r>
          <a:r>
            <a:rPr lang="ru-RU" sz="3200" b="1" kern="1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200" kern="1200" dirty="0">
            <a:solidFill>
              <a:schemeClr val="accent2">
                <a:lumMod val="75000"/>
              </a:schemeClr>
            </a:solidFill>
          </a:endParaRPr>
        </a:p>
      </dsp:txBody>
      <dsp:txXfrm rot="10800000">
        <a:off x="846033" y="2856919"/>
        <a:ext cx="9353838" cy="1163554"/>
      </dsp:txXfrm>
    </dsp:sp>
    <dsp:sp modelId="{087F0E66-579B-4322-89E5-9093FC0C485D}">
      <dsp:nvSpPr>
        <dsp:cNvPr id="0" name=""/>
        <dsp:cNvSpPr/>
      </dsp:nvSpPr>
      <dsp:spPr>
        <a:xfrm>
          <a:off x="91259" y="2740995"/>
          <a:ext cx="1313272" cy="1309957"/>
        </a:xfrm>
        <a:prstGeom prst="ellipse">
          <a:avLst/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FC82D-98DF-4E62-B439-037D106CD48B}">
      <dsp:nvSpPr>
        <dsp:cNvPr id="0" name=""/>
        <dsp:cNvSpPr/>
      </dsp:nvSpPr>
      <dsp:spPr>
        <a:xfrm rot="10800000">
          <a:off x="1071965" y="4251915"/>
          <a:ext cx="9084465" cy="998985"/>
        </a:xfrm>
        <a:prstGeom prst="homePlate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2990" tIns="251460" rIns="469392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6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Ikinjiden</a:t>
          </a:r>
          <a:r>
            <a:rPr lang="ru-RU" sz="66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ru-RU" sz="6600" b="1" kern="1200" dirty="0" err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dil</a:t>
          </a:r>
          <a:r>
            <a:rPr lang="ru-RU" sz="66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6600" kern="1200" dirty="0"/>
        </a:p>
      </dsp:txBody>
      <dsp:txXfrm rot="10800000">
        <a:off x="1321711" y="4251915"/>
        <a:ext cx="8834719" cy="998985"/>
      </dsp:txXfrm>
    </dsp:sp>
    <dsp:sp modelId="{D5155919-2F9F-44A2-AFEE-A0E80AD89AC3}">
      <dsp:nvSpPr>
        <dsp:cNvPr id="0" name=""/>
        <dsp:cNvSpPr/>
      </dsp:nvSpPr>
      <dsp:spPr>
        <a:xfrm>
          <a:off x="776752" y="4183600"/>
          <a:ext cx="1159513" cy="1081114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3E9304-E689-4C4E-8553-E003B2BA1343}">
      <dsp:nvSpPr>
        <dsp:cNvPr id="0" name=""/>
        <dsp:cNvSpPr/>
      </dsp:nvSpPr>
      <dsp:spPr>
        <a:xfrm rot="10800000">
          <a:off x="953346" y="5385085"/>
          <a:ext cx="9268314" cy="1342283"/>
        </a:xfrm>
        <a:prstGeom prst="homePlate">
          <a:avLst/>
        </a:prstGeom>
        <a:solidFill>
          <a:schemeClr val="accent5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2990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err="1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Üçünjiden</a:t>
          </a:r>
          <a:r>
            <a:rPr lang="ru-RU" sz="3600" b="1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ru-RU" sz="36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hatyň</a:t>
          </a:r>
          <a:r>
            <a:rPr lang="ru-RU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oýlanyp</a:t>
          </a:r>
          <a:r>
            <a:rPr lang="ru-RU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tapylmagy</a:t>
          </a:r>
          <a:r>
            <a:rPr lang="ru-RU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36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elipbiýiň</a:t>
          </a:r>
          <a:r>
            <a:rPr lang="ru-RU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6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döremegi</a:t>
          </a:r>
          <a:r>
            <a:rPr lang="ru-RU" sz="36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36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36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3600" kern="1200" dirty="0">
            <a:solidFill>
              <a:srgbClr val="7030A0"/>
            </a:solidFill>
          </a:endParaRPr>
        </a:p>
      </dsp:txBody>
      <dsp:txXfrm rot="10800000">
        <a:off x="1288917" y="5385085"/>
        <a:ext cx="8932743" cy="1342283"/>
      </dsp:txXfrm>
    </dsp:sp>
    <dsp:sp modelId="{AF26EF83-C9B3-472E-9FF1-E0EA735DBA4D}">
      <dsp:nvSpPr>
        <dsp:cNvPr id="0" name=""/>
        <dsp:cNvSpPr/>
      </dsp:nvSpPr>
      <dsp:spPr>
        <a:xfrm>
          <a:off x="130649" y="5268678"/>
          <a:ext cx="1592781" cy="1480604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BB94D-E3C3-4DA2-8307-9FE15A88CA12}">
      <dsp:nvSpPr>
        <dsp:cNvPr id="0" name=""/>
        <dsp:cNvSpPr/>
      </dsp:nvSpPr>
      <dsp:spPr>
        <a:xfrm>
          <a:off x="205387" y="207267"/>
          <a:ext cx="9724573" cy="22062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II.Gadymy</a:t>
          </a:r>
          <a:r>
            <a:rPr lang="ru-RU" sz="7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7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7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7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7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br>
            <a:rPr lang="ru-RU" sz="7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7200" kern="1200" dirty="0">
            <a:solidFill>
              <a:srgbClr val="FF0000"/>
            </a:solidFill>
          </a:endParaRPr>
        </a:p>
      </dsp:txBody>
      <dsp:txXfrm>
        <a:off x="270007" y="271887"/>
        <a:ext cx="9595333" cy="2077033"/>
      </dsp:txXfrm>
    </dsp:sp>
    <dsp:sp modelId="{D412C729-3162-455E-B3DE-D141D7F3BEF4}">
      <dsp:nvSpPr>
        <dsp:cNvPr id="0" name=""/>
        <dsp:cNvSpPr/>
      </dsp:nvSpPr>
      <dsp:spPr>
        <a:xfrm rot="2670420">
          <a:off x="6842800" y="2328465"/>
          <a:ext cx="116510" cy="4320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6877753" y="2414883"/>
        <a:ext cx="46604" cy="259254"/>
      </dsp:txXfrm>
    </dsp:sp>
    <dsp:sp modelId="{67CD2110-245D-4D90-8217-A880A020DC3A}">
      <dsp:nvSpPr>
        <dsp:cNvPr id="0" name=""/>
        <dsp:cNvSpPr/>
      </dsp:nvSpPr>
      <dsp:spPr>
        <a:xfrm>
          <a:off x="5139794" y="2697249"/>
          <a:ext cx="4880775" cy="2165584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6000" b="1" kern="1200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Hindi filosofiýasy.</a:t>
          </a:r>
          <a:endParaRPr lang="ru-RU" sz="6000" b="1" kern="1200" dirty="0">
            <a:solidFill>
              <a:srgbClr val="660033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03222" y="2760677"/>
        <a:ext cx="4753919" cy="2038728"/>
      </dsp:txXfrm>
    </dsp:sp>
    <dsp:sp modelId="{CEA1CB8D-4421-4092-9ACA-0A1D665C4CCC}">
      <dsp:nvSpPr>
        <dsp:cNvPr id="0" name=""/>
        <dsp:cNvSpPr/>
      </dsp:nvSpPr>
      <dsp:spPr>
        <a:xfrm rot="10825564">
          <a:off x="5064458" y="3450780"/>
          <a:ext cx="66965" cy="62160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5084547" y="3575101"/>
        <a:ext cx="26786" cy="372963"/>
      </dsp:txXfrm>
    </dsp:sp>
    <dsp:sp modelId="{B55F52CE-8616-4BE4-B4F6-6839E5631D85}">
      <dsp:nvSpPr>
        <dsp:cNvPr id="0" name=""/>
        <dsp:cNvSpPr/>
      </dsp:nvSpPr>
      <dsp:spPr>
        <a:xfrm>
          <a:off x="224616" y="2654157"/>
          <a:ext cx="4831472" cy="217830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err="1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</a:t>
          </a:r>
          <a:r>
            <a:rPr lang="ru-RU" sz="6000" b="1" kern="1200" dirty="0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kern="1200" dirty="0" err="1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6000" b="1" kern="1200" dirty="0" smtClean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6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6000" kern="1200" dirty="0"/>
        </a:p>
      </dsp:txBody>
      <dsp:txXfrm>
        <a:off x="288416" y="2717957"/>
        <a:ext cx="4703872" cy="2050700"/>
      </dsp:txXfrm>
    </dsp:sp>
    <dsp:sp modelId="{CE18D754-583B-4268-BCAA-40C3D1DCE03A}">
      <dsp:nvSpPr>
        <dsp:cNvPr id="0" name=""/>
        <dsp:cNvSpPr/>
      </dsp:nvSpPr>
      <dsp:spPr>
        <a:xfrm rot="18896051">
          <a:off x="3206981" y="2310857"/>
          <a:ext cx="109081" cy="4242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239705" y="2395700"/>
        <a:ext cx="43633" cy="2545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8A9D3-8AF5-4FD9-9BAD-4B1826354089}">
      <dsp:nvSpPr>
        <dsp:cNvPr id="0" name=""/>
        <dsp:cNvSpPr/>
      </dsp:nvSpPr>
      <dsp:spPr>
        <a:xfrm>
          <a:off x="3" y="0"/>
          <a:ext cx="12191994" cy="6858000"/>
        </a:xfrm>
        <a:prstGeom prst="rightArrow">
          <a:avLst/>
        </a:prstGeom>
        <a:solidFill>
          <a:srgbClr val="3333C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0D8020-966B-4C26-BEE0-B40AB3363206}">
      <dsp:nvSpPr>
        <dsp:cNvPr id="0" name=""/>
        <dsp:cNvSpPr/>
      </dsp:nvSpPr>
      <dsp:spPr>
        <a:xfrm>
          <a:off x="0" y="468099"/>
          <a:ext cx="3536893" cy="6074212"/>
        </a:xfrm>
        <a:prstGeom prst="roundRect">
          <a:avLst/>
        </a:prstGeom>
        <a:solidFill>
          <a:srgbClr val="FF99F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</a:t>
          </a:r>
          <a:r>
            <a:rPr lang="ru-RU" sz="31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31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Iň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täsirli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akym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Hytaýda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Konfusianstwa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akymy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bolýar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Bu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akymy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biziň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e.öňki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551-479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ýyllarda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ýaşan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beýik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akyldar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k-TM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Konfusiý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esaslandyrýar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Ol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ortalygy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1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ündäpdir</a:t>
          </a:r>
          <a:r>
            <a:rPr lang="ru-RU" sz="31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3100" kern="1200" dirty="0">
            <a:solidFill>
              <a:srgbClr val="002060"/>
            </a:solidFill>
          </a:endParaRPr>
        </a:p>
      </dsp:txBody>
      <dsp:txXfrm>
        <a:off x="172657" y="640756"/>
        <a:ext cx="3191579" cy="5728898"/>
      </dsp:txXfrm>
    </dsp:sp>
    <dsp:sp modelId="{B71BD62A-1984-4333-A48F-344D9994E335}">
      <dsp:nvSpPr>
        <dsp:cNvPr id="0" name=""/>
        <dsp:cNvSpPr/>
      </dsp:nvSpPr>
      <dsp:spPr>
        <a:xfrm>
          <a:off x="3723706" y="424523"/>
          <a:ext cx="3695989" cy="6074240"/>
        </a:xfrm>
        <a:prstGeom prst="roundRect">
          <a:avLst/>
        </a:prstGeom>
        <a:solidFill>
          <a:srgbClr val="00FFF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2800" b="1" kern="1200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Hindi filosofiýasy.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Hindistan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dörän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ilkinji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ýurtlarynyň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biri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filosofiýasynyň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çeşmesi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Wedi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bolýar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çeşme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gadymy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Hindistanda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demitgazykdan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arylar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tarapyndan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getirilip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köp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sanly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seneleriň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öwüt-nesihatlarynyň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jemi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bolýar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B.e.öň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15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ýyl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öň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arylar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Altyndepede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ýaşanlar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“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Arylar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biziň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aslymyz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diýip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türkmenler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aýdanlar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Hindistanyň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iň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mekdebi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buddizm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bolýar</a:t>
          </a:r>
          <a:r>
            <a:rPr lang="ru-RU" sz="23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300" kern="1200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04129" y="604946"/>
        <a:ext cx="3335143" cy="5713394"/>
      </dsp:txXfrm>
    </dsp:sp>
    <dsp:sp modelId="{75DFCC4E-6EDB-4203-85F5-FDB655C654CC}">
      <dsp:nvSpPr>
        <dsp:cNvPr id="0" name=""/>
        <dsp:cNvSpPr/>
      </dsp:nvSpPr>
      <dsp:spPr>
        <a:xfrm>
          <a:off x="7631272" y="413660"/>
          <a:ext cx="3796760" cy="5921828"/>
        </a:xfrm>
        <a:prstGeom prst="roundRect">
          <a:avLst/>
        </a:prstGeom>
        <a:solidFill>
          <a:srgbClr val="99FF3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2400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Merkezi Aziýa.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Merkezi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Aziýada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has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takygy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Türkmenistanda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biziň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e.öňki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6-njy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asyrda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dörän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Zarastrusa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dini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Zaratustra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pygamberiň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“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Awessa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kitabynda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beýan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eden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pikirlerine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esaslanýar.Bu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kitap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seneleriň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jemi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Biziň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döwrümize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olaryň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çäkli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mukdary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geldi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 </a:t>
          </a:r>
          <a:endParaRPr lang="ru-RU" sz="28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816615" y="599003"/>
        <a:ext cx="3426074" cy="55511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6269E-BDD3-400F-9679-7589628C2DD1}">
      <dsp:nvSpPr>
        <dsp:cNvPr id="0" name=""/>
        <dsp:cNvSpPr/>
      </dsp:nvSpPr>
      <dsp:spPr>
        <a:xfrm>
          <a:off x="97932" y="2318648"/>
          <a:ext cx="8636000" cy="133891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9050" cap="rnd" cmpd="sng" algn="ctr">
          <a:noFill/>
          <a:prstDash val="solid"/>
        </a:ln>
        <a:effectLst>
          <a:glow rad="101600">
            <a:srgbClr val="00FFFF">
              <a:alpha val="60000"/>
            </a:srgb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a).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hem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günbataryň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hem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mifleriň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esasynda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döreýär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Sebäbi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mifler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aňyň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ilkinji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görnüşi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bolýar</a:t>
          </a: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37147" y="2357863"/>
        <a:ext cx="6457993" cy="1260484"/>
      </dsp:txXfrm>
    </dsp:sp>
    <dsp:sp modelId="{52C9B406-27AA-429D-86F2-09305F7FE4C0}">
      <dsp:nvSpPr>
        <dsp:cNvPr id="0" name=""/>
        <dsp:cNvSpPr/>
      </dsp:nvSpPr>
      <dsp:spPr>
        <a:xfrm>
          <a:off x="564235" y="3646714"/>
          <a:ext cx="8636000" cy="193765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9050" cap="rnd" cmpd="sng" algn="ctr">
          <a:noFill/>
          <a:prstDash val="solid"/>
        </a:ln>
        <a:effectLst>
          <a:glow rad="228600">
            <a:schemeClr val="accent2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b).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günbataryň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synpy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jemgyýet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ýagny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deňsizlik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döränden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soň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ýüze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çykýar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Sebäbi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şonda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käbir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adam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toparlarynyň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gara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zähmetden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aýrylyp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akyl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zähmeti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meşgul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bolmaklygyna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şert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kern="1200" dirty="0" err="1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döredýär</a:t>
          </a:r>
          <a: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2300" b="1" kern="12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3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620987" y="3703466"/>
        <a:ext cx="6423186" cy="1824155"/>
      </dsp:txXfrm>
    </dsp:sp>
    <dsp:sp modelId="{AD1C52AB-00FA-43E8-9273-462603078BF5}">
      <dsp:nvSpPr>
        <dsp:cNvPr id="0" name=""/>
        <dsp:cNvSpPr/>
      </dsp:nvSpPr>
      <dsp:spPr>
        <a:xfrm>
          <a:off x="1404305" y="5671466"/>
          <a:ext cx="8636000" cy="101238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ç).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Gündogaryňam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günbataryňam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filosofiýalary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dünýägaraýyş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döretmek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bilen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bagly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bolýar</a:t>
          </a:r>
          <a: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2800" b="1" kern="1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800" b="1" kern="1200" dirty="0">
            <a:solidFill>
              <a:srgbClr val="00B0F0"/>
            </a:solidFill>
          </a:endParaRPr>
        </a:p>
      </dsp:txBody>
      <dsp:txXfrm>
        <a:off x="1433957" y="5701118"/>
        <a:ext cx="6477386" cy="953080"/>
      </dsp:txXfrm>
    </dsp:sp>
    <dsp:sp modelId="{8BA2096D-6AE1-4031-BCD7-D4F68B0BA090}">
      <dsp:nvSpPr>
        <dsp:cNvPr id="0" name=""/>
        <dsp:cNvSpPr/>
      </dsp:nvSpPr>
      <dsp:spPr>
        <a:xfrm>
          <a:off x="7309575" y="2942679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610470" y="2942679"/>
        <a:ext cx="735520" cy="1006326"/>
      </dsp:txXfrm>
    </dsp:sp>
    <dsp:sp modelId="{6207F41B-9B07-4DE6-8B9B-EFC6F6E9F46B}">
      <dsp:nvSpPr>
        <dsp:cNvPr id="0" name=""/>
        <dsp:cNvSpPr/>
      </dsp:nvSpPr>
      <dsp:spPr>
        <a:xfrm>
          <a:off x="8082461" y="4665235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8383356" y="4665235"/>
        <a:ext cx="735520" cy="10063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400CB-CFDC-47C4-9C05-444085E77303}">
      <dsp:nvSpPr>
        <dsp:cNvPr id="0" name=""/>
        <dsp:cNvSpPr/>
      </dsp:nvSpPr>
      <dsp:spPr>
        <a:xfrm>
          <a:off x="1311194" y="192462"/>
          <a:ext cx="7598212" cy="2465985"/>
        </a:xfrm>
        <a:prstGeom prst="roundRect">
          <a:avLst>
            <a:gd name="adj" fmla="val 10000"/>
          </a:avLst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III.Gadymy</a:t>
          </a:r>
          <a:r>
            <a:rPr lang="ru-RU" sz="6000" b="1" kern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kern="1200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grek</a:t>
          </a:r>
          <a:r>
            <a:rPr lang="ru-RU" sz="6000" b="1" kern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6000" b="1" kern="1200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ýunan</a:t>
          </a:r>
          <a:r>
            <a:rPr lang="ru-RU" sz="6000" b="1" kern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6000" b="1" kern="1200" dirty="0" err="1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filosofiýasy</a:t>
          </a:r>
          <a:r>
            <a:rPr lang="ru-RU" sz="6000" b="1" kern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br>
            <a:rPr lang="ru-RU" sz="6000" b="1" kern="12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6000" kern="1200" dirty="0">
            <a:solidFill>
              <a:schemeClr val="accent1"/>
            </a:solidFill>
          </a:endParaRPr>
        </a:p>
      </dsp:txBody>
      <dsp:txXfrm>
        <a:off x="1383420" y="264688"/>
        <a:ext cx="7453760" cy="2321533"/>
      </dsp:txXfrm>
    </dsp:sp>
    <dsp:sp modelId="{65E5C262-52FB-4359-AEE7-81E318884E5F}">
      <dsp:nvSpPr>
        <dsp:cNvPr id="0" name=""/>
        <dsp:cNvSpPr/>
      </dsp:nvSpPr>
      <dsp:spPr>
        <a:xfrm rot="3267023">
          <a:off x="6041589" y="2959549"/>
          <a:ext cx="774136" cy="6215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228064" y="3083866"/>
        <a:ext cx="401186" cy="372950"/>
      </dsp:txXfrm>
    </dsp:sp>
    <dsp:sp modelId="{79B14893-8491-4501-AED1-24ECF98B9161}">
      <dsp:nvSpPr>
        <dsp:cNvPr id="0" name=""/>
        <dsp:cNvSpPr/>
      </dsp:nvSpPr>
      <dsp:spPr>
        <a:xfrm>
          <a:off x="5664314" y="3882236"/>
          <a:ext cx="4407708" cy="2805068"/>
        </a:xfrm>
        <a:prstGeom prst="roundRect">
          <a:avLst>
            <a:gd name="adj" fmla="val 10000"/>
          </a:avLst>
        </a:prstGeom>
        <a:solidFill>
          <a:srgbClr val="66003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b="1" kern="1200" dirty="0" smtClean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ru-RU" sz="60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Giçki</a:t>
          </a:r>
          <a:r>
            <a:rPr lang="ru-RU" sz="6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kern="1200" dirty="0" err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6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6000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6000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6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60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6000" kern="1200" dirty="0">
            <a:solidFill>
              <a:srgbClr val="FFFF00"/>
            </a:solidFill>
          </a:endParaRPr>
        </a:p>
      </dsp:txBody>
      <dsp:txXfrm>
        <a:off x="5746472" y="3964394"/>
        <a:ext cx="4243392" cy="2640752"/>
      </dsp:txXfrm>
    </dsp:sp>
    <dsp:sp modelId="{FCE00917-E54C-41CE-A5DF-24D324F31592}">
      <dsp:nvSpPr>
        <dsp:cNvPr id="0" name=""/>
        <dsp:cNvSpPr/>
      </dsp:nvSpPr>
      <dsp:spPr>
        <a:xfrm rot="10807042">
          <a:off x="4793412" y="4968472"/>
          <a:ext cx="774136" cy="6215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4979887" y="5092789"/>
        <a:ext cx="401186" cy="372950"/>
      </dsp:txXfrm>
    </dsp:sp>
    <dsp:sp modelId="{CE56EFFB-CD94-4A83-A4A9-9CC195800667}">
      <dsp:nvSpPr>
        <dsp:cNvPr id="0" name=""/>
        <dsp:cNvSpPr/>
      </dsp:nvSpPr>
      <dsp:spPr>
        <a:xfrm>
          <a:off x="443552" y="3901077"/>
          <a:ext cx="4253093" cy="2745680"/>
        </a:xfrm>
        <a:prstGeom prst="roundRect">
          <a:avLst>
            <a:gd name="adj" fmla="val 10000"/>
          </a:avLst>
        </a:prstGeom>
        <a:solidFill>
          <a:srgbClr val="CC00CC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ru-RU" sz="6000" b="1" kern="1200" dirty="0" err="1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Irki</a:t>
          </a:r>
          <a:r>
            <a:rPr lang="ru-RU" sz="6000" b="1" kern="12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6000" b="1" kern="1200" dirty="0" err="1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ellinizm</a:t>
          </a:r>
          <a:r>
            <a:rPr lang="ru-RU" sz="6000" b="1" kern="12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6000" kern="12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6000" kern="1200" dirty="0" smtClean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6000" kern="1200" dirty="0">
            <a:solidFill>
              <a:srgbClr val="99FF33"/>
            </a:solidFill>
          </a:endParaRPr>
        </a:p>
      </dsp:txBody>
      <dsp:txXfrm>
        <a:off x="523970" y="3981495"/>
        <a:ext cx="4092257" cy="2584844"/>
      </dsp:txXfrm>
    </dsp:sp>
    <dsp:sp modelId="{556110F7-D1AD-4CD5-BE12-4F6D600F3B07}">
      <dsp:nvSpPr>
        <dsp:cNvPr id="0" name=""/>
        <dsp:cNvSpPr/>
      </dsp:nvSpPr>
      <dsp:spPr>
        <a:xfrm rot="18205623">
          <a:off x="3499285" y="2968969"/>
          <a:ext cx="774136" cy="62158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3685760" y="3093286"/>
        <a:ext cx="401186" cy="372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29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8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11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7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637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42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850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8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23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15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5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0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78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01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05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84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46CE-18F0-41AA-80EA-D41CFC9AD4B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7B1124-6A1E-4AC9-9E7A-BED4A700C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77682870"/>
              </p:ext>
            </p:extLst>
          </p:nvPr>
        </p:nvGraphicFramePr>
        <p:xfrm>
          <a:off x="-1" y="0"/>
          <a:ext cx="1018902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7244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04026150"/>
              </p:ext>
            </p:extLst>
          </p:nvPr>
        </p:nvGraphicFramePr>
        <p:xfrm>
          <a:off x="-1" y="0"/>
          <a:ext cx="1040674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202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00764704"/>
              </p:ext>
            </p:extLst>
          </p:nvPr>
        </p:nvGraphicFramePr>
        <p:xfrm>
          <a:off x="0" y="0"/>
          <a:ext cx="10160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941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352314" cy="6858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163285" y="217715"/>
            <a:ext cx="9949543" cy="6509656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Irki</a:t>
            </a:r>
            <a:r>
              <a:rPr lang="ru-RU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ellinizm</a:t>
            </a:r>
            <a:r>
              <a:rPr lang="ru-RU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filosofiýasy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dünýä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akyl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ýetirmekde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özboluşly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garaýyşlara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eýe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bolýan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sany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mekdebiň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üsti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aňladylýar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Olaryň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birinjisi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milet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mekdebi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mekdebiň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görnükli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wekilleri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Fales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biziň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eramyzdan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öňki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6-njy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asyr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Geraklit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b.e.öň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540-480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ý.ý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filosof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ilki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200" b="1" dirty="0" err="1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Dünýäniň</a:t>
            </a:r>
            <a:r>
              <a:rPr lang="ru-RU" sz="3200" b="1" dirty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başlangyjy</a:t>
            </a:r>
            <a:r>
              <a:rPr lang="ru-RU" sz="3200" b="1" dirty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näme</a:t>
            </a:r>
            <a:r>
              <a:rPr lang="ru-RU" sz="3200" b="1" dirty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?”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diýen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soraga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jogap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berjek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bolanlar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Olaryň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haýsy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şol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başlangyjy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dürli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zatlar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baglanlar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Fales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suw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Geraklit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Anaksimandr</a:t>
            </a:r>
            <a:r>
              <a:rPr lang="ru-RU" sz="3200" b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howa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baglan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başlangyjy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diňe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maddy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zatlar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däl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eýsem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aňlap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bolmaýan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ruhy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başlangyçlar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0680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087654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312821" y="288758"/>
            <a:ext cx="10323095" cy="6352674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7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anose="02020603050405020304" pitchFamily="18" charset="0"/>
              </a:rPr>
              <a:t>Giçki</a:t>
            </a:r>
            <a:r>
              <a:rPr lang="ru-RU" sz="3700" b="1" dirty="0" smtClean="0">
                <a:solidFill>
                  <a:srgbClr val="00B05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ellinizmiň</a:t>
            </a:r>
            <a:r>
              <a:rPr lang="ru-RU" sz="3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filosofiki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taglymatlary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Platonyň</a:t>
            </a:r>
            <a:r>
              <a:rPr lang="ru-RU" sz="3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filosofiýasyna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esaslanyp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neoplatonizm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taryha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Giçki</a:t>
            </a:r>
            <a:r>
              <a:rPr lang="ru-RU" sz="3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ellinizmiň</a:t>
            </a:r>
            <a:r>
              <a:rPr lang="ru-RU" sz="3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filosofiki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taglymatlary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üýtgeşik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Rimiň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dünýäsiniň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agalyk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Rimde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ellin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medeniýeti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Giçki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antiki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döwrüň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çuňňur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taglymaty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neoplatonizm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eýýamynyň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uniwersallygyny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weýrançylygyny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jemläpdir</a:t>
            </a:r>
            <a: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7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7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46927780"/>
              </p:ext>
            </p:extLst>
          </p:nvPr>
        </p:nvGraphicFramePr>
        <p:xfrm>
          <a:off x="0" y="0"/>
          <a:ext cx="1038497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низ 3"/>
          <p:cNvSpPr/>
          <p:nvPr/>
        </p:nvSpPr>
        <p:spPr>
          <a:xfrm rot="2554050">
            <a:off x="2050473" y="18149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634785">
            <a:off x="7222029" y="1856277"/>
            <a:ext cx="484632" cy="917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3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265229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5943" y="185057"/>
            <a:ext cx="9829800" cy="6487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6-конечная звезда 4"/>
          <p:cNvSpPr/>
          <p:nvPr/>
        </p:nvSpPr>
        <p:spPr>
          <a:xfrm>
            <a:off x="598715" y="374073"/>
            <a:ext cx="9231085" cy="5906983"/>
          </a:xfrm>
          <a:prstGeom prst="star6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Muhammetberdiýew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Ö.B.,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Suwhanow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Filosofiýa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A.2011ý. </a:t>
            </a: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2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958945" cy="7079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5932779"/>
              </p:ext>
            </p:extLst>
          </p:nvPr>
        </p:nvGraphicFramePr>
        <p:xfrm>
          <a:off x="328246" y="375138"/>
          <a:ext cx="10316308" cy="6307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46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01416207"/>
              </p:ext>
            </p:extLst>
          </p:nvPr>
        </p:nvGraphicFramePr>
        <p:xfrm>
          <a:off x="0" y="0"/>
          <a:ext cx="9165771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263236" y="180109"/>
            <a:ext cx="8853055" cy="6927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5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I.Filosofiýanyň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döreýşi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90451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57968533"/>
              </p:ext>
            </p:extLst>
          </p:nvPr>
        </p:nvGraphicFramePr>
        <p:xfrm>
          <a:off x="1" y="0"/>
          <a:ext cx="103196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войная стрелка влево/вправо 3"/>
          <p:cNvSpPr/>
          <p:nvPr/>
        </p:nvSpPr>
        <p:spPr>
          <a:xfrm>
            <a:off x="0" y="-1"/>
            <a:ext cx="10297886" cy="2819401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Filosofiýanyň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çykmagynyň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sebäpleri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9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8666693"/>
              </p:ext>
            </p:extLst>
          </p:nvPr>
        </p:nvGraphicFramePr>
        <p:xfrm>
          <a:off x="0" y="0"/>
          <a:ext cx="10160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046514" y="5014355"/>
            <a:ext cx="6814457" cy="173280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6000" b="1" dirty="0" smtClean="0">
                <a:solidFill>
                  <a:srgbClr val="99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Merkezi Aziýa filosofiýasy. </a:t>
            </a:r>
            <a:endParaRPr lang="ru-RU" sz="6000" b="1" dirty="0">
              <a:solidFill>
                <a:srgbClr val="99FF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56739374"/>
              </p:ext>
            </p:extLst>
          </p:nvPr>
        </p:nvGraphicFramePr>
        <p:xfrm>
          <a:off x="-2" y="0"/>
          <a:ext cx="121920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414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94304018"/>
              </p:ext>
            </p:extLst>
          </p:nvPr>
        </p:nvGraphicFramePr>
        <p:xfrm>
          <a:off x="0" y="0"/>
          <a:ext cx="10160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Двойная волна 2"/>
          <p:cNvSpPr/>
          <p:nvPr/>
        </p:nvSpPr>
        <p:spPr>
          <a:xfrm>
            <a:off x="130627" y="0"/>
            <a:ext cx="9503229" cy="2013857"/>
          </a:xfrm>
          <a:prstGeom prst="doubleWave">
            <a:avLst>
              <a:gd name="adj1" fmla="val 6250"/>
              <a:gd name="adj2" fmla="val 115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rgbClr val="7030A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Gündogar</a:t>
            </a:r>
            <a:r>
              <a:rPr lang="ru-RU" sz="4400" b="1" dirty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400" b="1" dirty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günbatar</a:t>
            </a:r>
            <a:r>
              <a:rPr lang="ru-RU" sz="4400" b="1" dirty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filosofiýalaryň</a:t>
            </a:r>
            <a:r>
              <a:rPr lang="ru-RU" sz="4400" b="1" dirty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4400" b="1" dirty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meňzeşligi</a:t>
            </a:r>
            <a:r>
              <a:rPr lang="ru-RU" sz="4400" b="1" dirty="0" smtClean="0">
                <a:solidFill>
                  <a:srgbClr val="CC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400" dirty="0">
              <a:solidFill>
                <a:srgbClr val="CC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0495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563</Words>
  <Application>Microsoft Office PowerPoint</Application>
  <PresentationFormat>Произвольный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61</cp:revision>
  <dcterms:created xsi:type="dcterms:W3CDTF">2015-06-10T19:31:03Z</dcterms:created>
  <dcterms:modified xsi:type="dcterms:W3CDTF">2017-11-02T04:48:12Z</dcterms:modified>
</cp:coreProperties>
</file>