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90" y="10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67F13-E446-4ED6-BFFE-E6CB41420922}" type="datetimeFigureOut">
              <a:rPr lang="ru-RU" smtClean="0"/>
              <a:t>15.09.2018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A1F2B-E0FE-457E-838B-528EDD627D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803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67F13-E446-4ED6-BFFE-E6CB41420922}" type="datetimeFigureOut">
              <a:rPr lang="ru-RU" smtClean="0"/>
              <a:t>15.09.2018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A1F2B-E0FE-457E-838B-528EDD627D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833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67F13-E446-4ED6-BFFE-E6CB41420922}" type="datetimeFigureOut">
              <a:rPr lang="ru-RU" smtClean="0"/>
              <a:t>15.09.2018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A1F2B-E0FE-457E-838B-528EDD627D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66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67F13-E446-4ED6-BFFE-E6CB41420922}" type="datetimeFigureOut">
              <a:rPr lang="ru-RU" smtClean="0"/>
              <a:t>15.09.2018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A1F2B-E0FE-457E-838B-528EDD627D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179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67F13-E446-4ED6-BFFE-E6CB41420922}" type="datetimeFigureOut">
              <a:rPr lang="ru-RU" smtClean="0"/>
              <a:t>15.09.2018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A1F2B-E0FE-457E-838B-528EDD627D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624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67F13-E446-4ED6-BFFE-E6CB41420922}" type="datetimeFigureOut">
              <a:rPr lang="ru-RU" smtClean="0"/>
              <a:t>15.09.2018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A1F2B-E0FE-457E-838B-528EDD627D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263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67F13-E446-4ED6-BFFE-E6CB41420922}" type="datetimeFigureOut">
              <a:rPr lang="ru-RU" smtClean="0"/>
              <a:t>15.09.2018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A1F2B-E0FE-457E-838B-528EDD627D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702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67F13-E446-4ED6-BFFE-E6CB41420922}" type="datetimeFigureOut">
              <a:rPr lang="ru-RU" smtClean="0"/>
              <a:t>15.09.2018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A1F2B-E0FE-457E-838B-528EDD627D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001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67F13-E446-4ED6-BFFE-E6CB41420922}" type="datetimeFigureOut">
              <a:rPr lang="ru-RU" smtClean="0"/>
              <a:t>15.09.2018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A1F2B-E0FE-457E-838B-528EDD627D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439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67F13-E446-4ED6-BFFE-E6CB41420922}" type="datetimeFigureOut">
              <a:rPr lang="ru-RU" smtClean="0"/>
              <a:t>15.09.2018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A1F2B-E0FE-457E-838B-528EDD627D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737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67F13-E446-4ED6-BFFE-E6CB41420922}" type="datetimeFigureOut">
              <a:rPr lang="ru-RU" smtClean="0"/>
              <a:t>15.09.2018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A1F2B-E0FE-457E-838B-528EDD627D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0592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B67F13-E446-4ED6-BFFE-E6CB41420922}" type="datetimeFigureOut">
              <a:rPr lang="ru-RU" smtClean="0"/>
              <a:t>15.09.2018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A1F2B-E0FE-457E-838B-528EDD627D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6346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04210" y="1731962"/>
            <a:ext cx="9577137" cy="3032543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Güýjenme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napr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en-US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aženiýa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düşünje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4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474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599" y="2227955"/>
            <a:ext cx="11345485" cy="221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57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3347" y="433136"/>
            <a:ext cx="11229474" cy="598370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Bu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aňlatmalaryň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çep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taraplarynda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pürsüň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kesigine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meýdanyna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täsir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edýän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güýçler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has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takygy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ru-RU" sz="36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 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–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boý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güýji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  <a:r>
              <a:rPr lang="ru-RU" sz="36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</a:t>
            </a:r>
            <a:r>
              <a:rPr lang="ru-RU" sz="3600" i="1" baseline="-25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</a:t>
            </a:r>
            <a:r>
              <a:rPr lang="ru-RU" sz="3600" i="1" baseline="-25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z</a:t>
            </a:r>
            <a:r>
              <a:rPr lang="ru-RU" sz="3600" i="1" baseline="-25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– </a:t>
            </a:r>
            <a:r>
              <a:rPr lang="ru-RU" sz="36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z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oklaryna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parallel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bolan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kese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güýçler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  <a:r>
              <a:rPr lang="ru-RU" sz="36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</a:t>
            </a:r>
            <a:r>
              <a:rPr lang="ru-RU" sz="3600" i="1" baseline="-25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–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towlaýjy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moment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  <a:r>
              <a:rPr lang="ru-RU" sz="36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</a:t>
            </a:r>
            <a:r>
              <a:rPr lang="ru-RU" sz="3600" i="1" baseline="-25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</a:t>
            </a:r>
            <a:r>
              <a:rPr lang="ru-RU" sz="3600" baseline="-25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– </a:t>
            </a:r>
            <a:r>
              <a:rPr lang="ru-RU" sz="36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okuna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görä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36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xz</a:t>
            </a:r>
            <a:r>
              <a:rPr lang="ru-RU" sz="36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tekizlikde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täsir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edýän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egiji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moment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  <a:r>
              <a:rPr lang="ru-RU" sz="36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</a:t>
            </a:r>
            <a:r>
              <a:rPr lang="ru-RU" sz="3600" i="1" baseline="-25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z</a:t>
            </a:r>
            <a:r>
              <a:rPr lang="ru-RU" sz="3600" baseline="-25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– </a:t>
            </a:r>
            <a:r>
              <a:rPr lang="ru-RU" sz="36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z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okuna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görä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36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xy</a:t>
            </a:r>
            <a:r>
              <a:rPr lang="ru-RU" sz="36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tekizlikde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täsir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edýän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egiji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moment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91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6885" y="545431"/>
            <a:ext cx="11726778" cy="604787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Belli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bolşy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ýaly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daşky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bir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nokada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jemlenen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ýa-da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ýygnanan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goýlan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güýç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hakykatda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ýok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Olar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bir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nokada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goýlan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güýçler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ýaýran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güýçleriň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statiki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ekwiwalenti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hökmünde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bolýar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tk-TM" sz="3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Şuňa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meňzeşlikde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elementiň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aýratyn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bölekleriniň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konstruksiýanyň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aýratyn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elementleriniň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birlerine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özara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täsirini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häsiýetlendirýän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içki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ýygnanan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jemlenen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güýçler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momentler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berlen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kesik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ýaýran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içki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güýçleriň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diňeje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statiki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ekwiwalenti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bolup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durýar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güýçler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täsir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daşky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ýükler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güýçler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ýaly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güýçleriň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intensiwligini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häsiýetlendirýär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4184" y="5286500"/>
            <a:ext cx="5135394" cy="1034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63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1683" y="593559"/>
            <a:ext cx="11133221" cy="553452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ýerde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ΔR –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geçirilen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kesigiň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örän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kiçi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bolan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ΔF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meýdanyna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täsir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edýän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içki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deňtäsir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ediji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güýç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(14-nji </a:t>
            </a:r>
            <a:r>
              <a:rPr lang="ru-RU" sz="36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surat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ru-RU" sz="3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558" y="2016402"/>
            <a:ext cx="4685470" cy="451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441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0842" y="304799"/>
            <a:ext cx="11357811" cy="590349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ΔR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güýji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iki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sany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düzüjä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dargadalyň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ΔT –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galtaşýan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ΔN –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normal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güýçler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Birinjisi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(ΔT)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kesigiň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tekizliginde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ýerleşýär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ikinjisi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bolsa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(ΔN)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bu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tekizlige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perpendikulýar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Kesigiň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seredilýän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nokadyna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täsir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edýän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galtaşýan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güýjüň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intensiwligine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galtaşýan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naprýaženiýa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diýilýär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τ (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tau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harpy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bilen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belgilenýär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Normal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güýjüň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intensiwligine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bolsa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normal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naprýaženiýa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diýilýär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σ (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sigma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harpy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bilen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belgilenýär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τ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σ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naprýaženiýalar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aşakdaky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formula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boýunça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kesgitlenilýär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marL="0" indent="0" algn="just">
              <a:buNone/>
            </a:pP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1734" y="5157360"/>
            <a:ext cx="9983859" cy="1050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165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7305" y="481263"/>
            <a:ext cx="11165306" cy="5727032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Naprýaženiýa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N/mm2, N/sm2, N/m2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ş.m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ölçeg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birliklere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eýe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Normal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galtaşma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naprýaženiýalar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berlen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kesigiň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seredilýän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nokadyndaky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doly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naprýaženiýanyň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düzüjileri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bolup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durýar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(14 –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nji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surat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Doly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naprýaženiýa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aşakdaky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görnüşde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kesgitlenilýär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638" y="4569901"/>
            <a:ext cx="6805646" cy="1638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8730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3137" y="465220"/>
            <a:ext cx="11085095" cy="588745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Kesigiň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berlen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nokadyndaky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normal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naprýaženiýa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konstruksiýanyň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elementiniň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kesigiň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iki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tarapyndaky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ýerleşýän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bölekleriň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biri-birinden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uzaklaşma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ýada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biri-birine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gysylmadaky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güýjüň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intensiwligini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häsiýetlendirýär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galtaşma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naprýaženiýa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bolsa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bölekleri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elementiň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kesigiň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netijesinde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alnan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bölekleri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seredilýän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kesigiň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tekizligi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süýşürme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güýjüň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intensiwligini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häsiýetlendirýär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Elementiň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nokadyndaky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τ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σ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naprýaženiýalaryň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ululygy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nokatdan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geçirilen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kesigiň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ugruna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baglydyr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6959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9811" y="449179"/>
            <a:ext cx="11085094" cy="5839326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Normal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galtaşma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naprýaženiýalar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materiallaryň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garşylygynda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uly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mana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eýe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desganyň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konstruksiýanyň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berkligi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naprýaženiýalaryň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ululyklaryna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baglydyr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Pürsüň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kesigindäki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normal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galtaşma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naprýaženiýalar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kesiklerdäki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täsir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edýän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içki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güýçler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kesgitli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baglanyşyga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eýedir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Şu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görnüşli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baglanyşygy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almak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meýdanly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pürsüň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normal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galtaşma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naprýaženiýalary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täsir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edýän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dF</a:t>
            </a:r>
            <a:r>
              <a:rPr lang="ru-RU" sz="36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elementar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meýdanyna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garalyň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(15 –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nji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surat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5899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849" y="191144"/>
            <a:ext cx="6695687" cy="5904856"/>
          </a:xfrm>
        </p:spPr>
      </p:pic>
    </p:spTree>
    <p:extLst>
      <p:ext uri="{BB962C8B-B14F-4D97-AF65-F5344CB8AC3E}">
        <p14:creationId xmlns:p14="http://schemas.microsoft.com/office/powerpoint/2010/main" val="416024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3137" y="368968"/>
            <a:ext cx="11421979" cy="620829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Galtaşma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(τ)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naprýaženiýany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oklara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parallel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bolan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τ</a:t>
            </a:r>
            <a:r>
              <a:rPr lang="ru-RU" sz="3600" baseline="-25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τ</a:t>
            </a:r>
            <a:r>
              <a:rPr lang="ru-RU" sz="3600" baseline="-25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ru-RU" sz="3600" baseline="-25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düzüjilere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dargadalyň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6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dF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meýdany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x, y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oklaryna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parallel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bolan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σ*</a:t>
            </a:r>
            <a:r>
              <a:rPr lang="ru-RU" sz="36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dF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6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τ</a:t>
            </a:r>
            <a:r>
              <a:rPr lang="ru-RU" sz="3600" i="1" baseline="-25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ru-RU" sz="36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ru-RU" sz="36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dF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τ</a:t>
            </a:r>
            <a:r>
              <a:rPr lang="ru-RU" sz="3600" i="1" baseline="-25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ru-RU" sz="36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ru-RU" sz="36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dF</a:t>
            </a:r>
            <a:r>
              <a:rPr lang="ru-RU" sz="36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güýçler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täsir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edýär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Ähli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elementar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güýçleriň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6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kesigiň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ähli</a:t>
            </a:r>
            <a:r>
              <a:rPr lang="ru-RU" sz="36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dF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elementar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meýdanlaryna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täsir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edýänler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6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x, y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oklaryna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proeksiýalary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olaryň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oklara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görä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momentleri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aşakdaky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aňlatmalar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aňladylýar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14054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498</Words>
  <Application>Microsoft Office PowerPoint</Application>
  <PresentationFormat>Широкоэкранный</PresentationFormat>
  <Paragraphs>12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Güýjenme (naprýaženiýa) barada düşünje.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Güýjenme (naprýaženiýa) barada düşünje. </dc:title>
  <dc:creator>Lenovo</dc:creator>
  <cp:lastModifiedBy>Lenovo</cp:lastModifiedBy>
  <cp:revision>2</cp:revision>
  <dcterms:created xsi:type="dcterms:W3CDTF">2018-09-15T14:33:48Z</dcterms:created>
  <dcterms:modified xsi:type="dcterms:W3CDTF">2018-09-15T14:46:03Z</dcterms:modified>
</cp:coreProperties>
</file>