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5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6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18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167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5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75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701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11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1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982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34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51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37DE-4886-4187-BC0D-83F6627F88D6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909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F37DE-4886-4187-BC0D-83F6627F88D6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F1AF8-1208-44AA-B33C-CE7286CD0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92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80902" y="814647"/>
            <a:ext cx="10557163" cy="5336771"/>
          </a:xfrm>
        </p:spPr>
        <p:txBody>
          <a:bodyPr/>
          <a:lstStyle/>
          <a:p>
            <a:r>
              <a:rPr lang="tk-TM" sz="2800" b="1" dirty="0" smtClean="0"/>
              <a:t> Umumy sapagyň t</a:t>
            </a:r>
            <a:r>
              <a:rPr lang="en-US" sz="2800" b="1" dirty="0" err="1" smtClean="0"/>
              <a:t>ema</a:t>
            </a:r>
            <a:r>
              <a:rPr lang="tk-TM" sz="2800" b="1" dirty="0" smtClean="0"/>
              <a:t>sy</a:t>
            </a:r>
            <a:r>
              <a:rPr lang="en-US" sz="2800" b="1" dirty="0" smtClean="0"/>
              <a:t>: </a:t>
            </a:r>
            <a:r>
              <a:rPr lang="ru-RU" sz="2800" b="1" dirty="0" err="1" smtClean="0"/>
              <a:t>Psihiki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ösüş</a:t>
            </a:r>
            <a:endParaRPr lang="ru-RU" sz="2800" dirty="0" smtClean="0"/>
          </a:p>
          <a:p>
            <a:r>
              <a:rPr lang="en-US" sz="2800" b="1" dirty="0" err="1" smtClean="0"/>
              <a:t>Meýilnama</a:t>
            </a:r>
            <a:r>
              <a:rPr lang="en-US" sz="2800" b="1" dirty="0" smtClean="0"/>
              <a:t>:</a:t>
            </a:r>
            <a:endParaRPr lang="ru-RU" sz="2800" dirty="0" smtClean="0"/>
          </a:p>
          <a:p>
            <a:pPr algn="l"/>
            <a:r>
              <a:rPr lang="ru-RU" sz="3200" b="1" dirty="0" smtClean="0"/>
              <a:t>1.</a:t>
            </a:r>
            <a:r>
              <a:rPr lang="en-US" sz="3200" b="1" dirty="0" err="1" smtClean="0"/>
              <a:t>Psihiki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ösüş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düşündirmegiñ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dünýägaraýyş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meseleleri</a:t>
            </a:r>
            <a:r>
              <a:rPr lang="en-US" sz="3200" b="1" dirty="0" smtClean="0"/>
              <a:t>. </a:t>
            </a:r>
            <a:endParaRPr lang="ru-RU" sz="3200" dirty="0" smtClean="0"/>
          </a:p>
          <a:p>
            <a:pPr algn="l"/>
            <a:r>
              <a:rPr lang="ru-RU" sz="3200" b="1" dirty="0" smtClean="0"/>
              <a:t>2.</a:t>
            </a:r>
            <a:r>
              <a:rPr lang="en-US" sz="3200" b="1" dirty="0" err="1" smtClean="0"/>
              <a:t>Psihiki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ösüşiñ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döwürleri</a:t>
            </a:r>
            <a:r>
              <a:rPr lang="en-US" sz="3200" b="1" dirty="0" smtClean="0"/>
              <a:t>. </a:t>
            </a:r>
            <a:endParaRPr lang="ru-RU" sz="3200" dirty="0" smtClean="0"/>
          </a:p>
          <a:p>
            <a:pPr algn="l"/>
            <a:r>
              <a:rPr lang="ru-RU" sz="3200" b="1" dirty="0" smtClean="0"/>
              <a:t>3.</a:t>
            </a:r>
            <a:r>
              <a:rPr lang="en-US" sz="3200" b="1" dirty="0" err="1" smtClean="0"/>
              <a:t>Adamda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ýokary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psihiki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häsiýetleriñ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ösüşi</a:t>
            </a:r>
            <a:r>
              <a:rPr lang="en-US" sz="3200" b="1" dirty="0" smtClean="0"/>
              <a:t>. </a:t>
            </a:r>
            <a:endParaRPr lang="ru-RU" sz="3200" dirty="0" smtClean="0"/>
          </a:p>
          <a:p>
            <a:pPr algn="l"/>
            <a:r>
              <a:rPr lang="ru-RU" sz="3200" b="1" dirty="0" smtClean="0"/>
              <a:t>4.</a:t>
            </a:r>
            <a:r>
              <a:rPr lang="en-US" sz="3200" b="1" dirty="0" err="1" smtClean="0"/>
              <a:t>Gural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ulanmak</a:t>
            </a:r>
            <a:r>
              <a:rPr lang="tk-TM" sz="3200" b="1" dirty="0" smtClean="0"/>
              <a:t> </a:t>
            </a:r>
            <a:r>
              <a:rPr lang="en-US" sz="3200" b="1" dirty="0" err="1" smtClean="0"/>
              <a:t>fiziki</a:t>
            </a:r>
            <a:r>
              <a:rPr lang="en-US" sz="3200" b="1" dirty="0" smtClean="0"/>
              <a:t> we “</a:t>
            </a:r>
            <a:r>
              <a:rPr lang="en-US" sz="3200" b="1" dirty="0" err="1" smtClean="0"/>
              <a:t>psihilogiki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gurallar</a:t>
            </a:r>
            <a:r>
              <a:rPr lang="en-US" sz="3200" b="1" dirty="0" smtClean="0"/>
              <a:t>”. </a:t>
            </a:r>
            <a:endParaRPr lang="ru-RU" sz="3200" dirty="0" smtClean="0"/>
          </a:p>
          <a:p>
            <a:pPr algn="l"/>
            <a:r>
              <a:rPr lang="ru-RU" sz="3200" b="1" dirty="0" smtClean="0"/>
              <a:t>5.</a:t>
            </a:r>
            <a:r>
              <a:rPr lang="en-US" sz="3200" b="1" dirty="0" err="1" smtClean="0"/>
              <a:t>Dil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belgileri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ýokary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psihiki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hyzmatlary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dörediji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hökmünde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adam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añy</a:t>
            </a:r>
            <a:r>
              <a:rPr lang="en-US" sz="3200" b="1" dirty="0" smtClean="0"/>
              <a:t>. </a:t>
            </a:r>
            <a:r>
              <a:rPr lang="en-US" sz="3200" b="1" dirty="0" err="1" smtClean="0"/>
              <a:t>Añlanylmaýan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psihika</a:t>
            </a:r>
            <a:r>
              <a:rPr lang="en-US" sz="3200" b="1" dirty="0" smtClean="0"/>
              <a:t>. </a:t>
            </a:r>
            <a:r>
              <a:rPr lang="en-US" sz="3200" b="1" dirty="0" err="1" smtClean="0"/>
              <a:t>Öz-özüñi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añlamaklyk</a:t>
            </a:r>
            <a:r>
              <a:rPr lang="en-US" sz="3200" b="1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97311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9382"/>
            <a:ext cx="10515600" cy="5927581"/>
          </a:xfrm>
        </p:spPr>
        <p:txBody>
          <a:bodyPr/>
          <a:lstStyle/>
          <a:p>
            <a:r>
              <a:rPr lang="ru-RU" dirty="0" err="1"/>
              <a:t>Ýaşaýşyň</a:t>
            </a:r>
            <a:r>
              <a:rPr lang="ru-RU" dirty="0"/>
              <a:t> </a:t>
            </a:r>
            <a:r>
              <a:rPr lang="ru-RU" dirty="0" err="1"/>
              <a:t>dowamynda</a:t>
            </a:r>
            <a:r>
              <a:rPr lang="ru-RU" dirty="0"/>
              <a:t> </a:t>
            </a:r>
            <a:r>
              <a:rPr lang="ru-RU" dirty="0" err="1"/>
              <a:t>kollektiwleýin</a:t>
            </a:r>
            <a:r>
              <a:rPr lang="ru-RU" dirty="0"/>
              <a:t> </a:t>
            </a:r>
            <a:r>
              <a:rPr lang="ru-RU" dirty="0" err="1"/>
              <a:t>zähmet</a:t>
            </a:r>
            <a:r>
              <a:rPr lang="ru-RU" dirty="0"/>
              <a:t> </a:t>
            </a:r>
            <a:r>
              <a:rPr lang="ru-RU" dirty="0" err="1"/>
              <a:t>gurallarynyň</a:t>
            </a:r>
            <a:r>
              <a:rPr lang="ru-RU" dirty="0"/>
              <a:t> </a:t>
            </a:r>
            <a:r>
              <a:rPr lang="ru-RU" dirty="0" err="1"/>
              <a:t>ýasalmagy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peýdalanmagy</a:t>
            </a:r>
            <a:r>
              <a:rPr lang="ru-RU" dirty="0"/>
              <a:t> </a:t>
            </a:r>
            <a:r>
              <a:rPr lang="ru-RU" dirty="0" err="1"/>
              <a:t>adamlaryň</a:t>
            </a:r>
            <a:r>
              <a:rPr lang="ru-RU" dirty="0"/>
              <a:t> </a:t>
            </a:r>
            <a:r>
              <a:rPr lang="ru-RU" dirty="0" err="1"/>
              <a:t>ýaşaýşynda</a:t>
            </a:r>
            <a:r>
              <a:rPr lang="ru-RU" dirty="0"/>
              <a:t> </a:t>
            </a:r>
            <a:r>
              <a:rPr lang="ru-RU" dirty="0" err="1"/>
              <a:t>barha</a:t>
            </a:r>
            <a:r>
              <a:rPr lang="ru-RU" dirty="0"/>
              <a:t> </a:t>
            </a:r>
            <a:r>
              <a:rPr lang="ru-RU" dirty="0" err="1"/>
              <a:t>uly</a:t>
            </a:r>
            <a:r>
              <a:rPr lang="ru-RU" dirty="0"/>
              <a:t> </a:t>
            </a:r>
            <a:r>
              <a:rPr lang="ru-RU" dirty="0" err="1"/>
              <a:t>ähmiýete</a:t>
            </a:r>
            <a:r>
              <a:rPr lang="ru-RU" dirty="0"/>
              <a:t> </a:t>
            </a:r>
            <a:r>
              <a:rPr lang="ru-RU" dirty="0" err="1"/>
              <a:t>eýe</a:t>
            </a:r>
            <a:r>
              <a:rPr lang="ru-RU" dirty="0"/>
              <a:t> </a:t>
            </a:r>
            <a:r>
              <a:rPr lang="ru-RU" dirty="0" err="1"/>
              <a:t>bolupdyr</a:t>
            </a:r>
            <a:r>
              <a:rPr lang="ru-RU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ýagdaýlaryň</a:t>
            </a:r>
            <a:r>
              <a:rPr lang="ru-RU" dirty="0"/>
              <a:t> </a:t>
            </a:r>
            <a:r>
              <a:rPr lang="ru-RU" dirty="0" err="1"/>
              <a:t>ähmiýeti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psihikasynyň</a:t>
            </a:r>
            <a:r>
              <a:rPr lang="ru-RU" dirty="0"/>
              <a:t>, </a:t>
            </a:r>
            <a:r>
              <a:rPr lang="ru-RU" dirty="0" err="1"/>
              <a:t>aňynyň</a:t>
            </a:r>
            <a:r>
              <a:rPr lang="ru-RU" dirty="0"/>
              <a:t> </a:t>
            </a:r>
            <a:r>
              <a:rPr lang="ru-RU" dirty="0" err="1"/>
              <a:t>döremegine</a:t>
            </a:r>
            <a:r>
              <a:rPr lang="ru-RU" dirty="0"/>
              <a:t> </a:t>
            </a:r>
            <a:r>
              <a:rPr lang="ru-RU" dirty="0" err="1"/>
              <a:t>sebäp</a:t>
            </a:r>
            <a:r>
              <a:rPr lang="ru-RU" dirty="0"/>
              <a:t> </a:t>
            </a:r>
            <a:r>
              <a:rPr lang="ru-RU" dirty="0" err="1"/>
              <a:t>bolupdyr</a:t>
            </a:r>
            <a:r>
              <a:rPr lang="ru-RU" dirty="0"/>
              <a:t>.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ýaşaýşynda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isleglerini</a:t>
            </a:r>
            <a:r>
              <a:rPr lang="ru-RU" dirty="0"/>
              <a:t> </a:t>
            </a:r>
            <a:r>
              <a:rPr lang="ru-RU" dirty="0" err="1"/>
              <a:t>kanagatlandyrmak</a:t>
            </a:r>
            <a:r>
              <a:rPr lang="ru-RU" dirty="0"/>
              <a:t> </a:t>
            </a:r>
            <a:r>
              <a:rPr lang="en-US" dirty="0" err="1"/>
              <a:t>üçin</a:t>
            </a:r>
            <a:r>
              <a:rPr lang="en-US" dirty="0"/>
              <a:t>, </a:t>
            </a:r>
            <a:r>
              <a:rPr lang="en-US" dirty="0" err="1"/>
              <a:t>ilki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,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gurallaryny</a:t>
            </a:r>
            <a:r>
              <a:rPr lang="en-US" dirty="0"/>
              <a:t> </a:t>
            </a:r>
            <a:r>
              <a:rPr lang="en-US" dirty="0" err="1"/>
              <a:t>taýýarlapdyr</a:t>
            </a:r>
            <a:r>
              <a:rPr lang="en-US" dirty="0"/>
              <a:t>.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gurallarynyň</a:t>
            </a:r>
            <a:r>
              <a:rPr lang="en-US" dirty="0"/>
              <a:t> </a:t>
            </a:r>
            <a:r>
              <a:rPr lang="en-US" dirty="0" err="1"/>
              <a:t>täsiri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tebigata</a:t>
            </a:r>
            <a:r>
              <a:rPr lang="en-US" dirty="0"/>
              <a:t> has </a:t>
            </a:r>
            <a:r>
              <a:rPr lang="en-US" dirty="0" err="1"/>
              <a:t>işjeň</a:t>
            </a:r>
            <a:r>
              <a:rPr lang="en-US" dirty="0"/>
              <a:t> </a:t>
            </a:r>
            <a:r>
              <a:rPr lang="en-US" dirty="0" err="1"/>
              <a:t>täsir</a:t>
            </a:r>
            <a:r>
              <a:rPr lang="en-US" dirty="0"/>
              <a:t> </a:t>
            </a:r>
            <a:r>
              <a:rPr lang="en-US" dirty="0" err="1"/>
              <a:t>etmäge</a:t>
            </a:r>
            <a:r>
              <a:rPr lang="en-US" dirty="0"/>
              <a:t> </a:t>
            </a:r>
            <a:r>
              <a:rPr lang="en-US" dirty="0" err="1"/>
              <a:t>başlapdyr</a:t>
            </a:r>
            <a:r>
              <a:rPr lang="en-US" dirty="0"/>
              <a:t>. </a:t>
            </a:r>
            <a:r>
              <a:rPr lang="en-US" dirty="0" err="1"/>
              <a:t>Gurallary</a:t>
            </a:r>
            <a:r>
              <a:rPr lang="en-US" dirty="0"/>
              <a:t> </a:t>
            </a:r>
            <a:r>
              <a:rPr lang="en-US" dirty="0" err="1"/>
              <a:t>taýýarlamagyň</a:t>
            </a:r>
            <a:r>
              <a:rPr lang="en-US" dirty="0"/>
              <a:t> we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işinde</a:t>
            </a:r>
            <a:r>
              <a:rPr lang="en-US" dirty="0"/>
              <a:t> </a:t>
            </a:r>
            <a:r>
              <a:rPr lang="en-US" dirty="0" err="1"/>
              <a:t>olary</a:t>
            </a:r>
            <a:r>
              <a:rPr lang="en-US" dirty="0"/>
              <a:t> </a:t>
            </a:r>
            <a:r>
              <a:rPr lang="en-US" dirty="0" err="1"/>
              <a:t>ulanmagyň</a:t>
            </a:r>
            <a:r>
              <a:rPr lang="en-US" dirty="0"/>
              <a:t> </a:t>
            </a:r>
            <a:r>
              <a:rPr lang="en-US" dirty="0" err="1"/>
              <a:t>netijesinde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eliniň</a:t>
            </a:r>
            <a:r>
              <a:rPr lang="en-US" dirty="0"/>
              <a:t> </a:t>
            </a:r>
            <a:r>
              <a:rPr lang="en-US" dirty="0" err="1"/>
              <a:t>funksiýalary</a:t>
            </a:r>
            <a:r>
              <a:rPr lang="en-US" dirty="0"/>
              <a:t> </a:t>
            </a:r>
            <a:r>
              <a:rPr lang="en-US" dirty="0" err="1"/>
              <a:t>kämilleşipdir</a:t>
            </a:r>
            <a:r>
              <a:rPr lang="en-US" dirty="0"/>
              <a:t> we </a:t>
            </a:r>
            <a:r>
              <a:rPr lang="en-US" dirty="0" err="1"/>
              <a:t>ösüpdir</a:t>
            </a:r>
            <a:r>
              <a:rPr lang="en-US" dirty="0"/>
              <a:t>. </a:t>
            </a:r>
            <a:r>
              <a:rPr lang="ru-RU" dirty="0" err="1"/>
              <a:t>El</a:t>
            </a:r>
            <a:r>
              <a:rPr lang="ru-RU" dirty="0"/>
              <a:t> </a:t>
            </a:r>
            <a:r>
              <a:rPr lang="ru-RU" dirty="0" err="1"/>
              <a:t>diňe</a:t>
            </a:r>
            <a:r>
              <a:rPr lang="ru-RU" dirty="0"/>
              <a:t> </a:t>
            </a:r>
            <a:r>
              <a:rPr lang="ru-RU" dirty="0" err="1"/>
              <a:t>saklamak</a:t>
            </a:r>
            <a:r>
              <a:rPr lang="ru-RU" dirty="0"/>
              <a:t> </a:t>
            </a:r>
            <a:r>
              <a:rPr lang="ru-RU" dirty="0" err="1"/>
              <a:t>işini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ýetirmän</a:t>
            </a:r>
            <a:r>
              <a:rPr lang="ru-RU" dirty="0"/>
              <a:t>, </a:t>
            </a:r>
            <a:r>
              <a:rPr lang="ru-RU" dirty="0" err="1"/>
              <a:t>kem-kemden</a:t>
            </a:r>
            <a:r>
              <a:rPr lang="ru-RU" dirty="0"/>
              <a:t> </a:t>
            </a:r>
            <a:r>
              <a:rPr lang="ru-RU" dirty="0" err="1"/>
              <a:t>akyl</a:t>
            </a:r>
            <a:r>
              <a:rPr lang="ru-RU" dirty="0"/>
              <a:t> </a:t>
            </a:r>
            <a:r>
              <a:rPr lang="ru-RU" dirty="0" err="1"/>
              <a:t>ýetiriş</a:t>
            </a:r>
            <a:r>
              <a:rPr lang="ru-RU" dirty="0"/>
              <a:t> </a:t>
            </a:r>
            <a:r>
              <a:rPr lang="ru-RU" dirty="0" err="1"/>
              <a:t>gurluşyna</a:t>
            </a:r>
            <a:r>
              <a:rPr lang="ru-RU" dirty="0"/>
              <a:t> </a:t>
            </a:r>
            <a:r>
              <a:rPr lang="ru-RU" dirty="0" err="1"/>
              <a:t>öwrülipdir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750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5389"/>
            <a:ext cx="10515600" cy="5661574"/>
          </a:xfrm>
        </p:spPr>
        <p:txBody>
          <a:bodyPr/>
          <a:lstStyle/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smtClean="0"/>
              <a:t> </a:t>
            </a:r>
            <a:r>
              <a:rPr lang="ru-RU" dirty="0" err="1"/>
              <a:t>Zähmet</a:t>
            </a:r>
            <a:r>
              <a:rPr lang="ru-RU" dirty="0"/>
              <a:t> </a:t>
            </a:r>
            <a:r>
              <a:rPr lang="ru-RU" dirty="0" err="1"/>
              <a:t>prosesiniň</a:t>
            </a:r>
            <a:r>
              <a:rPr lang="ru-RU" dirty="0"/>
              <a:t> </a:t>
            </a:r>
            <a:r>
              <a:rPr lang="ru-RU" dirty="0" err="1"/>
              <a:t>netijesinde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sözleýiş</a:t>
            </a:r>
            <a:r>
              <a:rPr lang="ru-RU" dirty="0"/>
              <a:t> </a:t>
            </a:r>
            <a:r>
              <a:rPr lang="ru-RU" dirty="0" err="1"/>
              <a:t>dili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ösüpdir</a:t>
            </a:r>
            <a:r>
              <a:rPr lang="ru-RU" dirty="0"/>
              <a:t>. </a:t>
            </a:r>
            <a:r>
              <a:rPr lang="ru-RU" dirty="0" err="1"/>
              <a:t>Zähmet</a:t>
            </a:r>
            <a:r>
              <a:rPr lang="ru-RU" dirty="0"/>
              <a:t> </a:t>
            </a:r>
            <a:r>
              <a:rPr lang="ru-RU" dirty="0" err="1"/>
              <a:t>işiniň</a:t>
            </a:r>
            <a:r>
              <a:rPr lang="ru-RU" dirty="0"/>
              <a:t> </a:t>
            </a:r>
            <a:r>
              <a:rPr lang="ru-RU" dirty="0" err="1"/>
              <a:t>dowamynda</a:t>
            </a:r>
            <a:r>
              <a:rPr lang="ru-RU" dirty="0"/>
              <a:t> </a:t>
            </a:r>
            <a:r>
              <a:rPr lang="ru-RU" dirty="0" err="1"/>
              <a:t>adamlaryň</a:t>
            </a:r>
            <a:r>
              <a:rPr lang="ru-RU" dirty="0"/>
              <a:t> </a:t>
            </a:r>
            <a:r>
              <a:rPr lang="ru-RU" dirty="0" err="1"/>
              <a:t>biri-birleri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aragatnaşyk</a:t>
            </a:r>
            <a:r>
              <a:rPr lang="ru-RU" dirty="0"/>
              <a:t> </a:t>
            </a:r>
            <a:r>
              <a:rPr lang="ru-RU" dirty="0" err="1"/>
              <a:t>saklamak</a:t>
            </a:r>
            <a:r>
              <a:rPr lang="ru-RU" dirty="0"/>
              <a:t> </a:t>
            </a:r>
            <a:r>
              <a:rPr lang="ru-RU" dirty="0" err="1"/>
              <a:t>zerurlygy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çykypdyr</a:t>
            </a:r>
            <a:r>
              <a:rPr lang="ru-RU" dirty="0"/>
              <a:t>. </a:t>
            </a:r>
            <a:r>
              <a:rPr lang="ru-RU" dirty="0" err="1"/>
              <a:t>Şonuň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 smtClean="0"/>
              <a:t>adamlar</a:t>
            </a:r>
            <a:r>
              <a:rPr lang="tk-TM" dirty="0"/>
              <a:t> </a:t>
            </a:r>
            <a:r>
              <a:rPr lang="ru-RU" dirty="0" err="1" smtClean="0"/>
              <a:t>biri-birleri</a:t>
            </a:r>
            <a:r>
              <a:rPr lang="ru-RU" dirty="0" smtClean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sözleýiş</a:t>
            </a:r>
            <a:r>
              <a:rPr lang="ru-RU" dirty="0"/>
              <a:t> </a:t>
            </a:r>
            <a:r>
              <a:rPr lang="ru-RU" dirty="0" err="1"/>
              <a:t>aragatnaşygyny</a:t>
            </a:r>
            <a:r>
              <a:rPr lang="ru-RU" dirty="0"/>
              <a:t> </a:t>
            </a:r>
            <a:r>
              <a:rPr lang="ru-RU" dirty="0" err="1"/>
              <a:t>saklamaga</a:t>
            </a:r>
            <a:r>
              <a:rPr lang="ru-RU" dirty="0"/>
              <a:t> </a:t>
            </a:r>
            <a:r>
              <a:rPr lang="ru-RU" dirty="0" err="1"/>
              <a:t>mejbur</a:t>
            </a:r>
            <a:r>
              <a:rPr lang="ru-RU" dirty="0"/>
              <a:t> </a:t>
            </a:r>
            <a:r>
              <a:rPr lang="ru-RU" dirty="0" err="1"/>
              <a:t>bolupdyrlar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err="1" smtClean="0"/>
              <a:t>Adamlaryň</a:t>
            </a:r>
            <a:r>
              <a:rPr lang="ru-RU" dirty="0" smtClean="0"/>
              <a:t> </a:t>
            </a:r>
            <a:r>
              <a:rPr lang="ru-RU" dirty="0" err="1"/>
              <a:t>bilelikdäki</a:t>
            </a:r>
            <a:r>
              <a:rPr lang="ru-RU" dirty="0"/>
              <a:t> </a:t>
            </a:r>
            <a:r>
              <a:rPr lang="ru-RU" dirty="0" err="1"/>
              <a:t>zähmeti</a:t>
            </a:r>
            <a:r>
              <a:rPr lang="ru-RU" dirty="0"/>
              <a:t>, </a:t>
            </a:r>
            <a:r>
              <a:rPr lang="ru-RU" dirty="0" err="1"/>
              <a:t>sözleýiş</a:t>
            </a:r>
            <a:r>
              <a:rPr lang="ru-RU" dirty="0"/>
              <a:t> </a:t>
            </a:r>
            <a:r>
              <a:rPr lang="ru-RU" dirty="0" err="1"/>
              <a:t>aragatnaşygy</a:t>
            </a:r>
            <a:r>
              <a:rPr lang="ru-RU" dirty="0"/>
              <a:t> </a:t>
            </a:r>
            <a:r>
              <a:rPr lang="ru-RU" dirty="0" err="1"/>
              <a:t>netijesinde</a:t>
            </a:r>
            <a:r>
              <a:rPr lang="ru-RU" dirty="0"/>
              <a:t> </a:t>
            </a:r>
            <a:r>
              <a:rPr lang="ru-RU" dirty="0" err="1"/>
              <a:t>jemgyýet</a:t>
            </a:r>
            <a:r>
              <a:rPr lang="ru-RU" dirty="0"/>
              <a:t> </a:t>
            </a:r>
            <a:r>
              <a:rPr lang="ru-RU" dirty="0" err="1"/>
              <a:t>emele</a:t>
            </a:r>
            <a:r>
              <a:rPr lang="ru-RU" dirty="0"/>
              <a:t> </a:t>
            </a:r>
            <a:r>
              <a:rPr lang="ru-RU" dirty="0" err="1"/>
              <a:t>gelipdir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5743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5389"/>
            <a:ext cx="10515600" cy="59685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err="1" smtClean="0"/>
              <a:t>Adam</a:t>
            </a:r>
            <a:r>
              <a:rPr lang="ru-RU" dirty="0" smtClean="0"/>
              <a:t> </a:t>
            </a:r>
            <a:r>
              <a:rPr lang="ru-RU" dirty="0" err="1"/>
              <a:t>aňynyň</a:t>
            </a:r>
            <a:r>
              <a:rPr lang="ru-RU" dirty="0"/>
              <a:t> </a:t>
            </a:r>
            <a:r>
              <a:rPr lang="ru-RU" dirty="0" err="1"/>
              <a:t>haýwanlaryň</a:t>
            </a:r>
            <a:r>
              <a:rPr lang="ru-RU" dirty="0"/>
              <a:t> </a:t>
            </a:r>
            <a:r>
              <a:rPr lang="ru-RU" dirty="0" err="1"/>
              <a:t>psihikasyndan</a:t>
            </a:r>
            <a:r>
              <a:rPr lang="ru-RU" dirty="0"/>
              <a:t> </a:t>
            </a:r>
            <a:r>
              <a:rPr lang="ru-RU" dirty="0" err="1"/>
              <a:t>esasy</a:t>
            </a:r>
            <a:r>
              <a:rPr lang="ru-RU" dirty="0"/>
              <a:t> </a:t>
            </a:r>
            <a:r>
              <a:rPr lang="ru-RU" dirty="0" err="1"/>
              <a:t>tapawudyny</a:t>
            </a:r>
            <a:r>
              <a:rPr lang="ru-RU" dirty="0"/>
              <a:t> </a:t>
            </a:r>
            <a:r>
              <a:rPr lang="ru-RU" dirty="0" err="1"/>
              <a:t>şu</a:t>
            </a:r>
            <a:r>
              <a:rPr lang="ru-RU" dirty="0"/>
              <a:t> </a:t>
            </a:r>
            <a:r>
              <a:rPr lang="ru-RU" dirty="0" err="1"/>
              <a:t>aşakdaky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 </a:t>
            </a:r>
            <a:r>
              <a:rPr lang="ru-RU" dirty="0" err="1"/>
              <a:t>häsiýetlendirmek</a:t>
            </a:r>
            <a:r>
              <a:rPr lang="ru-RU" dirty="0"/>
              <a:t> </a:t>
            </a:r>
            <a:r>
              <a:rPr lang="ru-RU" dirty="0" err="1"/>
              <a:t>bolar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dünýäni</a:t>
            </a:r>
            <a:r>
              <a:rPr lang="ru-RU" dirty="0"/>
              <a:t> </a:t>
            </a:r>
            <a:r>
              <a:rPr lang="ru-RU" dirty="0" err="1"/>
              <a:t>şöhlelendirmekde</a:t>
            </a:r>
            <a:r>
              <a:rPr lang="ru-RU" dirty="0"/>
              <a:t> </a:t>
            </a:r>
            <a:r>
              <a:rPr lang="ru-RU" dirty="0" err="1"/>
              <a:t>taryhy</a:t>
            </a:r>
            <a:r>
              <a:rPr lang="ru-RU" dirty="0"/>
              <a:t> </a:t>
            </a:r>
            <a:r>
              <a:rPr lang="ru-RU" dirty="0" err="1"/>
              <a:t>antogenetik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gnostik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hadysalaryň</a:t>
            </a:r>
            <a:r>
              <a:rPr lang="ru-RU" dirty="0"/>
              <a:t> </a:t>
            </a:r>
            <a:r>
              <a:rPr lang="ru-RU" dirty="0" err="1"/>
              <a:t>birligi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aňynyň</a:t>
            </a:r>
            <a:r>
              <a:rPr lang="ru-RU" dirty="0"/>
              <a:t> </a:t>
            </a:r>
            <a:r>
              <a:rPr lang="ru-RU" dirty="0" err="1"/>
              <a:t>döredijilikli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maksada</a:t>
            </a:r>
            <a:r>
              <a:rPr lang="ru-RU" dirty="0"/>
              <a:t> </a:t>
            </a:r>
            <a:r>
              <a:rPr lang="ru-RU" dirty="0" err="1"/>
              <a:t>gönükdirilen</a:t>
            </a:r>
            <a:r>
              <a:rPr lang="ru-RU" dirty="0"/>
              <a:t> </a:t>
            </a:r>
            <a:r>
              <a:rPr lang="ru-RU" dirty="0" err="1"/>
              <a:t>işjeňligi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Obýektiw</a:t>
            </a:r>
            <a:r>
              <a:rPr lang="ru-RU" dirty="0"/>
              <a:t> </a:t>
            </a:r>
            <a:r>
              <a:rPr lang="ru-RU" dirty="0" err="1"/>
              <a:t>dünýäniň</a:t>
            </a:r>
            <a:r>
              <a:rPr lang="ru-RU" dirty="0"/>
              <a:t> </a:t>
            </a:r>
            <a:r>
              <a:rPr lang="ru-RU" dirty="0" err="1"/>
              <a:t>adamzadyň</a:t>
            </a:r>
            <a:r>
              <a:rPr lang="ru-RU" dirty="0"/>
              <a:t> </a:t>
            </a:r>
            <a:r>
              <a:rPr lang="ru-RU" dirty="0" err="1"/>
              <a:t>umumylaşdyrylan</a:t>
            </a:r>
            <a:r>
              <a:rPr lang="ru-RU" dirty="0"/>
              <a:t> </a:t>
            </a:r>
            <a:r>
              <a:rPr lang="ru-RU" dirty="0" err="1" smtClean="0"/>
              <a:t>tejribesiniň</a:t>
            </a:r>
            <a:r>
              <a:rPr lang="tk-TM" dirty="0"/>
              <a:t> </a:t>
            </a:r>
            <a:r>
              <a:rPr lang="ru-RU" dirty="0" err="1" smtClean="0"/>
              <a:t>üsti</a:t>
            </a:r>
            <a:r>
              <a:rPr lang="ru-RU" dirty="0" smtClean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maksada</a:t>
            </a:r>
            <a:r>
              <a:rPr lang="ru-RU" dirty="0"/>
              <a:t> </a:t>
            </a:r>
            <a:r>
              <a:rPr lang="ru-RU" dirty="0" err="1"/>
              <a:t>gönükdirilen</a:t>
            </a:r>
            <a:r>
              <a:rPr lang="ru-RU" dirty="0"/>
              <a:t>, </a:t>
            </a:r>
            <a:r>
              <a:rPr lang="ru-RU" dirty="0" err="1"/>
              <a:t>düşünjeli</a:t>
            </a:r>
            <a:r>
              <a:rPr lang="ru-RU" dirty="0"/>
              <a:t>, </a:t>
            </a:r>
            <a:r>
              <a:rPr lang="ru-RU" dirty="0" err="1"/>
              <a:t>subýektiw</a:t>
            </a:r>
            <a:r>
              <a:rPr lang="ru-RU" dirty="0"/>
              <a:t> </a:t>
            </a:r>
            <a:r>
              <a:rPr lang="ru-RU" dirty="0" err="1" smtClean="0"/>
              <a:t>häsiýetde</a:t>
            </a:r>
            <a:r>
              <a:rPr lang="en-US" dirty="0"/>
              <a:t> </a:t>
            </a:r>
            <a:r>
              <a:rPr lang="ru-RU" dirty="0" err="1" smtClean="0"/>
              <a:t>şöhlelendirilmesi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dünýäniň</a:t>
            </a:r>
            <a:r>
              <a:rPr lang="ru-RU" dirty="0"/>
              <a:t>,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köpsanly</a:t>
            </a:r>
            <a:r>
              <a:rPr lang="ru-RU" dirty="0"/>
              <a:t> </a:t>
            </a:r>
            <a:r>
              <a:rPr lang="ru-RU" dirty="0" err="1"/>
              <a:t>baglanyşyklaryna</a:t>
            </a:r>
            <a:r>
              <a:rPr lang="ru-RU" dirty="0"/>
              <a:t> </a:t>
            </a:r>
            <a:r>
              <a:rPr lang="ru-RU" dirty="0" err="1" smtClean="0"/>
              <a:t>we</a:t>
            </a:r>
            <a:r>
              <a:rPr lang="tk-TM" dirty="0"/>
              <a:t>	</a:t>
            </a:r>
            <a:r>
              <a:rPr lang="ru-RU" dirty="0" err="1" smtClean="0"/>
              <a:t>aragatnaşyklaryna</a:t>
            </a:r>
            <a:r>
              <a:rPr lang="ru-RU" dirty="0" smtClean="0"/>
              <a:t> </a:t>
            </a:r>
            <a:r>
              <a:rPr lang="ru-RU" dirty="0" err="1"/>
              <a:t>akyl</a:t>
            </a:r>
            <a:r>
              <a:rPr lang="ru-RU" dirty="0"/>
              <a:t> </a:t>
            </a:r>
            <a:r>
              <a:rPr lang="ru-RU" dirty="0" err="1"/>
              <a:t>ýetirmek</a:t>
            </a:r>
            <a:r>
              <a:rPr lang="ru-RU" dirty="0"/>
              <a:t> </a:t>
            </a:r>
            <a:r>
              <a:rPr lang="ru-RU" dirty="0" err="1"/>
              <a:t>görnüşinde</a:t>
            </a:r>
            <a:r>
              <a:rPr lang="ru-RU" dirty="0"/>
              <a:t> </a:t>
            </a:r>
            <a:r>
              <a:rPr lang="ru-RU" dirty="0" err="1"/>
              <a:t>şöhlelendirilmegi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aňynyň</a:t>
            </a:r>
            <a:r>
              <a:rPr lang="ru-RU" dirty="0"/>
              <a:t> </a:t>
            </a:r>
            <a:r>
              <a:rPr lang="ru-RU" dirty="0" err="1"/>
              <a:t>öňdengörüjilikli</a:t>
            </a:r>
            <a:r>
              <a:rPr lang="ru-RU" dirty="0"/>
              <a:t> </a:t>
            </a:r>
            <a:r>
              <a:rPr lang="ru-RU" dirty="0" err="1"/>
              <a:t>häsiýeti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err="1" smtClean="0"/>
              <a:t>Adam</a:t>
            </a:r>
            <a:r>
              <a:rPr lang="ru-RU" dirty="0" smtClean="0"/>
              <a:t> </a:t>
            </a:r>
            <a:r>
              <a:rPr lang="ru-RU" dirty="0" err="1"/>
              <a:t>aňynyň</a:t>
            </a:r>
            <a:r>
              <a:rPr lang="ru-RU" dirty="0"/>
              <a:t> </a:t>
            </a:r>
            <a:r>
              <a:rPr lang="ru-RU" dirty="0" err="1"/>
              <a:t>obýektiw</a:t>
            </a:r>
            <a:r>
              <a:rPr lang="ru-RU" dirty="0"/>
              <a:t> </a:t>
            </a:r>
            <a:r>
              <a:rPr lang="ru-RU" dirty="0" err="1"/>
              <a:t>hakykaty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belli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gatnaşyklarda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çykýanlygy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özboluşly</a:t>
            </a:r>
            <a:r>
              <a:rPr lang="ru-RU" dirty="0"/>
              <a:t> </a:t>
            </a:r>
            <a:r>
              <a:rPr lang="ru-RU" dirty="0" err="1"/>
              <a:t>aýratynlyklarynyň</a:t>
            </a:r>
            <a:r>
              <a:rPr lang="ru-RU" dirty="0"/>
              <a:t> </a:t>
            </a:r>
            <a:r>
              <a:rPr lang="ru-RU" dirty="0" err="1"/>
              <a:t>biridir</a:t>
            </a:r>
            <a:r>
              <a:rPr lang="ru-RU" dirty="0"/>
              <a:t>.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diňe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töwerekdäki</a:t>
            </a:r>
            <a:r>
              <a:rPr lang="ru-RU" dirty="0"/>
              <a:t> </a:t>
            </a:r>
            <a:r>
              <a:rPr lang="ru-RU" dirty="0" err="1"/>
              <a:t>dünýä</a:t>
            </a:r>
            <a:r>
              <a:rPr lang="ru-RU" dirty="0"/>
              <a:t> </a:t>
            </a:r>
            <a:r>
              <a:rPr lang="ru-RU" dirty="0" err="1"/>
              <a:t>akyl</a:t>
            </a:r>
            <a:r>
              <a:rPr lang="ru-RU" dirty="0"/>
              <a:t> </a:t>
            </a:r>
            <a:r>
              <a:rPr lang="ru-RU" dirty="0" err="1"/>
              <a:t>ýetirmek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çäklenmän</a:t>
            </a:r>
            <a:r>
              <a:rPr lang="ru-RU" dirty="0"/>
              <a:t>, </a:t>
            </a:r>
            <a:r>
              <a:rPr lang="ru-RU" dirty="0" err="1"/>
              <a:t>eýsem</a:t>
            </a:r>
            <a:r>
              <a:rPr lang="ru-RU" dirty="0"/>
              <a:t> </a:t>
            </a:r>
            <a:r>
              <a:rPr lang="ru-RU" dirty="0" err="1"/>
              <a:t>belli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derejede</a:t>
            </a:r>
            <a:r>
              <a:rPr lang="ru-RU" dirty="0"/>
              <a:t> </a:t>
            </a:r>
            <a:r>
              <a:rPr lang="ru-RU" dirty="0" err="1"/>
              <a:t>öz-özüne</a:t>
            </a:r>
            <a:r>
              <a:rPr lang="ru-RU" dirty="0"/>
              <a:t> </a:t>
            </a:r>
            <a:r>
              <a:rPr lang="ru-RU" dirty="0" err="1"/>
              <a:t>akyl</a:t>
            </a:r>
            <a:r>
              <a:rPr lang="ru-RU" dirty="0"/>
              <a:t> </a:t>
            </a:r>
            <a:r>
              <a:rPr lang="ru-RU" dirty="0" err="1"/>
              <a:t>ýetirýär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aňlaýar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25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5018"/>
            <a:ext cx="10515600" cy="5511945"/>
          </a:xfrm>
        </p:spPr>
        <p:txBody>
          <a:bodyPr>
            <a:normAutofit/>
          </a:bodyPr>
          <a:lstStyle/>
          <a:p>
            <a:r>
              <a:rPr lang="tk-TM" dirty="0" smtClean="0"/>
              <a:t>	</a:t>
            </a:r>
            <a:r>
              <a:rPr lang="en-US" dirty="0" err="1"/>
              <a:t>H</a:t>
            </a:r>
            <a:r>
              <a:rPr lang="en-US" dirty="0" err="1" smtClean="0"/>
              <a:t>ereket</a:t>
            </a:r>
            <a:r>
              <a:rPr lang="en-US" dirty="0" smtClean="0"/>
              <a:t> </a:t>
            </a:r>
            <a:r>
              <a:rPr lang="en-US" dirty="0" err="1"/>
              <a:t>materiýanyň</a:t>
            </a:r>
            <a:r>
              <a:rPr lang="en-US" dirty="0"/>
              <a:t> </a:t>
            </a:r>
            <a:r>
              <a:rPr lang="en-US" dirty="0" err="1"/>
              <a:t>saklanyş</a:t>
            </a:r>
            <a:r>
              <a:rPr lang="en-US" dirty="0"/>
              <a:t> </a:t>
            </a:r>
            <a:r>
              <a:rPr lang="en-US" dirty="0" err="1"/>
              <a:t>formasy</a:t>
            </a:r>
            <a:r>
              <a:rPr lang="en-US" dirty="0"/>
              <a:t>,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aýrylmaz</a:t>
            </a:r>
            <a:r>
              <a:rPr lang="en-US" dirty="0"/>
              <a:t>, </a:t>
            </a:r>
            <a:r>
              <a:rPr lang="en-US" dirty="0" err="1"/>
              <a:t>oňa</a:t>
            </a:r>
            <a:r>
              <a:rPr lang="en-US" dirty="0"/>
              <a:t> </a:t>
            </a:r>
            <a:r>
              <a:rPr lang="en-US" dirty="0" err="1"/>
              <a:t>içki</a:t>
            </a:r>
            <a:r>
              <a:rPr lang="en-US" dirty="0"/>
              <a:t> </a:t>
            </a:r>
            <a:r>
              <a:rPr lang="en-US" dirty="0" err="1"/>
              <a:t>mahsus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häsiýetdir</a:t>
            </a:r>
            <a:r>
              <a:rPr lang="en-US" dirty="0"/>
              <a:t>. </a:t>
            </a:r>
          </a:p>
          <a:p>
            <a:r>
              <a:rPr lang="en-US" dirty="0" err="1"/>
              <a:t>Hereketsiz</a:t>
            </a:r>
            <a:r>
              <a:rPr lang="en-US" dirty="0"/>
              <a:t>, </a:t>
            </a:r>
            <a:r>
              <a:rPr lang="en-US" dirty="0" err="1"/>
              <a:t>absolýut</a:t>
            </a:r>
            <a:r>
              <a:rPr lang="en-US" dirty="0"/>
              <a:t> </a:t>
            </a:r>
            <a:r>
              <a:rPr lang="en-US" dirty="0" err="1"/>
              <a:t>togtaýyş</a:t>
            </a:r>
            <a:r>
              <a:rPr lang="en-US" dirty="0"/>
              <a:t> </a:t>
            </a:r>
            <a:r>
              <a:rPr lang="en-US" dirty="0" err="1"/>
              <a:t>ýagdaýda</a:t>
            </a:r>
            <a:r>
              <a:rPr lang="en-US" dirty="0"/>
              <a:t> </a:t>
            </a:r>
            <a:r>
              <a:rPr lang="en-US" dirty="0" err="1"/>
              <a:t>bolýan</a:t>
            </a:r>
            <a:r>
              <a:rPr lang="en-US" dirty="0"/>
              <a:t> </a:t>
            </a:r>
            <a:r>
              <a:rPr lang="en-US" dirty="0" err="1"/>
              <a:t>materiýa</a:t>
            </a:r>
            <a:r>
              <a:rPr lang="en-US" dirty="0"/>
              <a:t> </a:t>
            </a:r>
            <a:r>
              <a:rPr lang="en-US" dirty="0" err="1"/>
              <a:t>ýokdur</a:t>
            </a:r>
            <a:r>
              <a:rPr lang="en-US" dirty="0"/>
              <a:t>. </a:t>
            </a:r>
            <a:r>
              <a:rPr lang="en-US" dirty="0" err="1"/>
              <a:t>Älemdäki</a:t>
            </a:r>
            <a:r>
              <a:rPr lang="en-US" dirty="0"/>
              <a:t> </a:t>
            </a:r>
            <a:r>
              <a:rPr lang="en-US" dirty="0" err="1"/>
              <a:t>bütin</a:t>
            </a:r>
            <a:r>
              <a:rPr lang="en-US" dirty="0"/>
              <a:t> </a:t>
            </a:r>
            <a:r>
              <a:rPr lang="en-US" dirty="0" err="1"/>
              <a:t>materiýa</a:t>
            </a:r>
            <a:r>
              <a:rPr lang="en-US" dirty="0"/>
              <a:t>, </a:t>
            </a:r>
            <a:r>
              <a:rPr lang="en-US" dirty="0" err="1"/>
              <a:t>bütin</a:t>
            </a:r>
            <a:r>
              <a:rPr lang="en-US" dirty="0"/>
              <a:t> </a:t>
            </a:r>
            <a:r>
              <a:rPr lang="en-US" dirty="0" err="1"/>
              <a:t>organiki</a:t>
            </a:r>
            <a:r>
              <a:rPr lang="en-US" dirty="0"/>
              <a:t> </a:t>
            </a:r>
            <a:r>
              <a:rPr lang="en-US" dirty="0" err="1"/>
              <a:t>däl</a:t>
            </a:r>
            <a:r>
              <a:rPr lang="en-US" dirty="0"/>
              <a:t> we </a:t>
            </a:r>
            <a:r>
              <a:rPr lang="en-US" dirty="0" err="1"/>
              <a:t>organiki</a:t>
            </a:r>
            <a:r>
              <a:rPr lang="en-US" dirty="0"/>
              <a:t> </a:t>
            </a:r>
            <a:r>
              <a:rPr lang="en-US" dirty="0" err="1"/>
              <a:t>tebigat</a:t>
            </a:r>
            <a:r>
              <a:rPr lang="en-US" dirty="0"/>
              <a:t> </a:t>
            </a:r>
            <a:r>
              <a:rPr lang="en-US" dirty="0" err="1"/>
              <a:t>hereket</a:t>
            </a:r>
            <a:r>
              <a:rPr lang="en-US" dirty="0"/>
              <a:t>, </a:t>
            </a:r>
            <a:r>
              <a:rPr lang="en-US" dirty="0" err="1"/>
              <a:t>üýtgeýiş</a:t>
            </a:r>
            <a:r>
              <a:rPr lang="en-US" dirty="0"/>
              <a:t>, </a:t>
            </a:r>
            <a:r>
              <a:rPr lang="en-US" dirty="0" err="1"/>
              <a:t>ösüş</a:t>
            </a:r>
            <a:r>
              <a:rPr lang="en-US" dirty="0"/>
              <a:t> </a:t>
            </a:r>
            <a:r>
              <a:rPr lang="en-US" dirty="0" err="1"/>
              <a:t>ýagdaýynda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 </a:t>
            </a:r>
          </a:p>
          <a:p>
            <a:r>
              <a:rPr lang="en-US" dirty="0" err="1"/>
              <a:t>Jansyz</a:t>
            </a:r>
            <a:r>
              <a:rPr lang="en-US" dirty="0"/>
              <a:t>, </a:t>
            </a:r>
            <a:r>
              <a:rPr lang="en-US" dirty="0" err="1"/>
              <a:t>organiki</a:t>
            </a:r>
            <a:r>
              <a:rPr lang="en-US" dirty="0"/>
              <a:t> </a:t>
            </a:r>
            <a:r>
              <a:rPr lang="en-US" dirty="0" err="1"/>
              <a:t>däl</a:t>
            </a:r>
            <a:r>
              <a:rPr lang="en-US" dirty="0"/>
              <a:t> </a:t>
            </a:r>
            <a:r>
              <a:rPr lang="en-US" dirty="0" err="1"/>
              <a:t>dünýäden</a:t>
            </a:r>
            <a:r>
              <a:rPr lang="en-US" dirty="0"/>
              <a:t> </a:t>
            </a:r>
            <a:r>
              <a:rPr lang="en-US" dirty="0" err="1"/>
              <a:t>başlap</a:t>
            </a:r>
            <a:r>
              <a:rPr lang="en-US" dirty="0"/>
              <a:t>, </a:t>
            </a:r>
            <a:r>
              <a:rPr lang="en-US" dirty="0" err="1"/>
              <a:t>tä</a:t>
            </a:r>
            <a:r>
              <a:rPr lang="en-US" dirty="0"/>
              <a:t> has </a:t>
            </a:r>
            <a:r>
              <a:rPr lang="en-US" dirty="0" err="1"/>
              <a:t>ýökary</a:t>
            </a:r>
            <a:r>
              <a:rPr lang="en-US" dirty="0"/>
              <a:t> </a:t>
            </a:r>
            <a:r>
              <a:rPr lang="en-US" dirty="0" err="1"/>
              <a:t>derejede</a:t>
            </a:r>
            <a:r>
              <a:rPr lang="en-US" dirty="0"/>
              <a:t> </a:t>
            </a:r>
            <a:r>
              <a:rPr lang="en-US" dirty="0" err="1"/>
              <a:t>ösen</a:t>
            </a:r>
            <a:r>
              <a:rPr lang="en-US" dirty="0"/>
              <a:t>, </a:t>
            </a:r>
            <a:r>
              <a:rPr lang="en-US" dirty="0" err="1"/>
              <a:t>çylşyrymly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beýnisine</a:t>
            </a:r>
            <a:r>
              <a:rPr lang="en-US" dirty="0"/>
              <a:t> </a:t>
            </a:r>
            <a:r>
              <a:rPr lang="en-US" dirty="0" err="1"/>
              <a:t>degişlilikde</a:t>
            </a:r>
            <a:r>
              <a:rPr lang="en-US" dirty="0"/>
              <a:t> </a:t>
            </a:r>
            <a:r>
              <a:rPr lang="en-US" dirty="0" err="1"/>
              <a:t>ähli</a:t>
            </a:r>
            <a:r>
              <a:rPr lang="en-US" dirty="0"/>
              <a:t> </a:t>
            </a:r>
            <a:r>
              <a:rPr lang="en-US" dirty="0" err="1"/>
              <a:t>materiýa</a:t>
            </a:r>
            <a:r>
              <a:rPr lang="en-US" dirty="0"/>
              <a:t> </a:t>
            </a:r>
            <a:r>
              <a:rPr lang="en-US" dirty="0" err="1"/>
              <a:t>şöhlelendirmek</a:t>
            </a:r>
            <a:r>
              <a:rPr lang="en-US" dirty="0"/>
              <a:t>, </a:t>
            </a:r>
            <a:r>
              <a:rPr lang="en-US" dirty="0" err="1"/>
              <a:t>ýagny</a:t>
            </a:r>
            <a:r>
              <a:rPr lang="en-US" dirty="0"/>
              <a:t> </a:t>
            </a:r>
            <a:r>
              <a:rPr lang="en-US" dirty="0" err="1"/>
              <a:t>daşky</a:t>
            </a:r>
            <a:r>
              <a:rPr lang="en-US" dirty="0"/>
              <a:t> </a:t>
            </a:r>
            <a:r>
              <a:rPr lang="en-US" dirty="0" err="1"/>
              <a:t>täsirlere</a:t>
            </a:r>
            <a:r>
              <a:rPr lang="en-US" dirty="0"/>
              <a:t> </a:t>
            </a:r>
            <a:r>
              <a:rPr lang="en-US" dirty="0" err="1"/>
              <a:t>jogap</a:t>
            </a:r>
            <a:r>
              <a:rPr lang="en-US" dirty="0"/>
              <a:t> </a:t>
            </a:r>
            <a:r>
              <a:rPr lang="en-US" dirty="0" err="1"/>
              <a:t>gaýtarmak</a:t>
            </a:r>
            <a:r>
              <a:rPr lang="en-US" dirty="0"/>
              <a:t> </a:t>
            </a:r>
            <a:r>
              <a:rPr lang="en-US" dirty="0" err="1"/>
              <a:t>aýratynlygy</a:t>
            </a:r>
            <a:r>
              <a:rPr lang="en-US" dirty="0"/>
              <a:t> </a:t>
            </a:r>
            <a:r>
              <a:rPr lang="en-US" dirty="0" err="1"/>
              <a:t>mahsusdyr</a:t>
            </a:r>
            <a:r>
              <a:rPr lang="en-US" dirty="0"/>
              <a:t>. </a:t>
            </a:r>
            <a:r>
              <a:rPr lang="en-US" dirty="0" err="1"/>
              <a:t>Şöhlelendirmäniň</a:t>
            </a:r>
            <a:r>
              <a:rPr lang="en-US" dirty="0"/>
              <a:t> </a:t>
            </a:r>
            <a:r>
              <a:rPr lang="en-US" dirty="0" err="1"/>
              <a:t>formasy</a:t>
            </a:r>
            <a:r>
              <a:rPr lang="en-US" dirty="0"/>
              <a:t> </a:t>
            </a:r>
            <a:r>
              <a:rPr lang="en-US" dirty="0" err="1"/>
              <a:t>materiýanyň</a:t>
            </a:r>
            <a:r>
              <a:rPr lang="en-US" dirty="0"/>
              <a:t> </a:t>
            </a:r>
            <a:r>
              <a:rPr lang="en-US" dirty="0" err="1"/>
              <a:t>formasyna</a:t>
            </a:r>
            <a:r>
              <a:rPr lang="en-US" dirty="0"/>
              <a:t> </a:t>
            </a:r>
            <a:r>
              <a:rPr lang="en-US" dirty="0" err="1"/>
              <a:t>bagly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,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daşky</a:t>
            </a:r>
            <a:r>
              <a:rPr lang="en-US" dirty="0"/>
              <a:t> </a:t>
            </a:r>
            <a:r>
              <a:rPr lang="en-US" dirty="0" err="1"/>
              <a:t>täsirlere</a:t>
            </a:r>
            <a:r>
              <a:rPr lang="en-US" dirty="0"/>
              <a:t> </a:t>
            </a:r>
            <a:r>
              <a:rPr lang="en-US" dirty="0" err="1"/>
              <a:t>olaryň</a:t>
            </a:r>
            <a:r>
              <a:rPr lang="en-US" dirty="0"/>
              <a:t> </a:t>
            </a:r>
            <a:r>
              <a:rPr lang="en-US" dirty="0" err="1"/>
              <a:t>häsiýetine</a:t>
            </a:r>
            <a:r>
              <a:rPr lang="en-US" dirty="0"/>
              <a:t> we </a:t>
            </a:r>
            <a:r>
              <a:rPr lang="en-US" dirty="0" err="1"/>
              <a:t>materiýanyň</a:t>
            </a:r>
            <a:r>
              <a:rPr lang="en-US" dirty="0"/>
              <a:t> </a:t>
            </a:r>
            <a:r>
              <a:rPr lang="en-US" dirty="0" err="1"/>
              <a:t>formasyna</a:t>
            </a:r>
            <a:r>
              <a:rPr lang="en-US" dirty="0"/>
              <a:t> </a:t>
            </a:r>
            <a:r>
              <a:rPr lang="en-US" dirty="0" err="1"/>
              <a:t>laýyklykda</a:t>
            </a:r>
            <a:r>
              <a:rPr lang="en-US" dirty="0"/>
              <a:t> </a:t>
            </a:r>
            <a:r>
              <a:rPr lang="en-US" dirty="0" err="1"/>
              <a:t>jogap</a:t>
            </a:r>
            <a:r>
              <a:rPr lang="en-US" dirty="0"/>
              <a:t> </a:t>
            </a:r>
            <a:r>
              <a:rPr lang="en-US" dirty="0" err="1"/>
              <a:t>berip</a:t>
            </a:r>
            <a:r>
              <a:rPr lang="en-US" dirty="0"/>
              <a:t> </a:t>
            </a:r>
            <a:r>
              <a:rPr lang="en-US" dirty="0" err="1"/>
              <a:t>bilmek</a:t>
            </a:r>
            <a:r>
              <a:rPr lang="en-US" dirty="0"/>
              <a:t> </a:t>
            </a:r>
            <a:r>
              <a:rPr lang="en-US" dirty="0" err="1"/>
              <a:t>ukybynda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çykýar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439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1671"/>
            <a:ext cx="10515600" cy="5585292"/>
          </a:xfrm>
        </p:spPr>
        <p:txBody>
          <a:bodyPr/>
          <a:lstStyle/>
          <a:p>
            <a:r>
              <a:rPr lang="en-US" dirty="0" err="1"/>
              <a:t>Jansyz</a:t>
            </a:r>
            <a:r>
              <a:rPr lang="en-US" dirty="0"/>
              <a:t> </a:t>
            </a:r>
            <a:r>
              <a:rPr lang="en-US" dirty="0" err="1"/>
              <a:t>tebigatda</a:t>
            </a:r>
            <a:r>
              <a:rPr lang="en-US" dirty="0"/>
              <a:t> </a:t>
            </a:r>
            <a:r>
              <a:rPr lang="en-US" dirty="0" err="1"/>
              <a:t>hereket</a:t>
            </a:r>
            <a:r>
              <a:rPr lang="en-US" dirty="0"/>
              <a:t> </a:t>
            </a:r>
            <a:r>
              <a:rPr lang="en-US" dirty="0" err="1"/>
              <a:t>maddalaryň</a:t>
            </a:r>
            <a:r>
              <a:rPr lang="en-US" dirty="0"/>
              <a:t>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predmetleriň</a:t>
            </a:r>
            <a:r>
              <a:rPr lang="en-US" dirty="0"/>
              <a:t> </a:t>
            </a:r>
            <a:r>
              <a:rPr lang="en-US" dirty="0" err="1"/>
              <a:t>mehaniki</a:t>
            </a:r>
            <a:r>
              <a:rPr lang="en-US" dirty="0"/>
              <a:t>, </a:t>
            </a:r>
            <a:r>
              <a:rPr lang="en-US" dirty="0" err="1"/>
              <a:t>fiziki</a:t>
            </a:r>
            <a:r>
              <a:rPr lang="en-US" dirty="0"/>
              <a:t>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himiki</a:t>
            </a:r>
            <a:r>
              <a:rPr lang="en-US" dirty="0"/>
              <a:t> </a:t>
            </a:r>
            <a:r>
              <a:rPr lang="en-US" dirty="0" err="1"/>
              <a:t>özara</a:t>
            </a:r>
            <a:r>
              <a:rPr lang="en-US" dirty="0"/>
              <a:t> </a:t>
            </a:r>
            <a:r>
              <a:rPr lang="en-US" dirty="0" err="1"/>
              <a:t>täsiri</a:t>
            </a:r>
            <a:r>
              <a:rPr lang="en-US" dirty="0"/>
              <a:t> </a:t>
            </a:r>
            <a:r>
              <a:rPr lang="en-US" dirty="0" err="1"/>
              <a:t>görnüşinde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çykyp</a:t>
            </a:r>
            <a:r>
              <a:rPr lang="en-US" dirty="0"/>
              <a:t> </a:t>
            </a:r>
            <a:r>
              <a:rPr lang="en-US" dirty="0" err="1"/>
              <a:t>bilýär</a:t>
            </a:r>
            <a:r>
              <a:rPr lang="en-US" dirty="0"/>
              <a:t>. </a:t>
            </a:r>
            <a:r>
              <a:rPr lang="en-US" dirty="0" err="1"/>
              <a:t>Organiki</a:t>
            </a:r>
            <a:r>
              <a:rPr lang="en-US" dirty="0"/>
              <a:t> </a:t>
            </a:r>
            <a:r>
              <a:rPr lang="en-US" dirty="0" err="1"/>
              <a:t>däl</a:t>
            </a:r>
            <a:r>
              <a:rPr lang="en-US" dirty="0"/>
              <a:t> </a:t>
            </a:r>
            <a:r>
              <a:rPr lang="en-US" dirty="0" err="1"/>
              <a:t>tebigatda</a:t>
            </a:r>
            <a:r>
              <a:rPr lang="en-US" dirty="0"/>
              <a:t> </a:t>
            </a:r>
            <a:r>
              <a:rPr lang="en-US" dirty="0" err="1"/>
              <a:t>hereketiň</a:t>
            </a:r>
            <a:r>
              <a:rPr lang="en-US" dirty="0"/>
              <a:t> </a:t>
            </a:r>
            <a:r>
              <a:rPr lang="en-US" dirty="0" err="1"/>
              <a:t>ýönekeýje</a:t>
            </a:r>
            <a:r>
              <a:rPr lang="en-US" dirty="0"/>
              <a:t> </a:t>
            </a:r>
            <a:r>
              <a:rPr lang="en-US" dirty="0" err="1"/>
              <a:t>mysallary</a:t>
            </a:r>
            <a:r>
              <a:rPr lang="en-US" dirty="0"/>
              <a:t> </a:t>
            </a:r>
            <a:r>
              <a:rPr lang="en-US" dirty="0" err="1"/>
              <a:t>hökmünde</a:t>
            </a:r>
            <a:r>
              <a:rPr lang="en-US" dirty="0"/>
              <a:t> </a:t>
            </a:r>
            <a:r>
              <a:rPr lang="en-US" dirty="0" err="1"/>
              <a:t>şu</a:t>
            </a:r>
            <a:r>
              <a:rPr lang="en-US" dirty="0"/>
              <a:t> </a:t>
            </a:r>
            <a:r>
              <a:rPr lang="en-US" dirty="0" err="1"/>
              <a:t>aşakdakylary</a:t>
            </a:r>
            <a:r>
              <a:rPr lang="en-US" dirty="0"/>
              <a:t> </a:t>
            </a:r>
            <a:r>
              <a:rPr lang="en-US" dirty="0" err="1"/>
              <a:t>görkezmek</a:t>
            </a:r>
            <a:r>
              <a:rPr lang="en-US" dirty="0"/>
              <a:t> </a:t>
            </a:r>
            <a:r>
              <a:rPr lang="en-US" dirty="0" err="1"/>
              <a:t>bolar</a:t>
            </a:r>
            <a:r>
              <a:rPr lang="en-US" dirty="0"/>
              <a:t>: </a:t>
            </a:r>
            <a:r>
              <a:rPr lang="en-US" dirty="0" err="1"/>
              <a:t>deňiz</a:t>
            </a:r>
            <a:r>
              <a:rPr lang="en-US" dirty="0"/>
              <a:t> </a:t>
            </a:r>
            <a:r>
              <a:rPr lang="en-US" dirty="0" err="1"/>
              <a:t>suwy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ýuwulýan</a:t>
            </a:r>
            <a:r>
              <a:rPr lang="en-US" dirty="0"/>
              <a:t> </a:t>
            </a:r>
            <a:r>
              <a:rPr lang="en-US" dirty="0" err="1"/>
              <a:t>gaýa</a:t>
            </a:r>
            <a:r>
              <a:rPr lang="en-US" dirty="0"/>
              <a:t> </a:t>
            </a:r>
            <a:r>
              <a:rPr lang="en-US" dirty="0" err="1"/>
              <a:t>suwa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garşylyk</a:t>
            </a:r>
            <a:r>
              <a:rPr lang="en-US" dirty="0"/>
              <a:t> </a:t>
            </a:r>
            <a:r>
              <a:rPr lang="en-US" dirty="0" err="1"/>
              <a:t>görkezýär</a:t>
            </a:r>
            <a:r>
              <a:rPr lang="en-US" dirty="0"/>
              <a:t> (</a:t>
            </a:r>
            <a:r>
              <a:rPr lang="en-US" dirty="0" err="1"/>
              <a:t>tolkunlar</a:t>
            </a:r>
            <a:r>
              <a:rPr lang="en-US" dirty="0"/>
              <a:t> </a:t>
            </a:r>
            <a:r>
              <a:rPr lang="en-US" dirty="0" err="1"/>
              <a:t>oňa</a:t>
            </a:r>
            <a:r>
              <a:rPr lang="en-US" dirty="0"/>
              <a:t> </a:t>
            </a:r>
            <a:r>
              <a:rPr lang="en-US" dirty="0" err="1"/>
              <a:t>degip</a:t>
            </a:r>
            <a:r>
              <a:rPr lang="en-US" dirty="0"/>
              <a:t> </a:t>
            </a:r>
            <a:r>
              <a:rPr lang="en-US" dirty="0" err="1"/>
              <a:t>yza</a:t>
            </a:r>
            <a:r>
              <a:rPr lang="en-US" dirty="0"/>
              <a:t> </a:t>
            </a:r>
            <a:r>
              <a:rPr lang="en-US" dirty="0" err="1"/>
              <a:t>serpilýärler</a:t>
            </a:r>
            <a:r>
              <a:rPr lang="en-US" dirty="0"/>
              <a:t>), </a:t>
            </a:r>
            <a:r>
              <a:rPr lang="en-US" dirty="0" err="1"/>
              <a:t>emma</a:t>
            </a:r>
            <a:r>
              <a:rPr lang="en-US" dirty="0"/>
              <a:t> </a:t>
            </a:r>
            <a:r>
              <a:rPr lang="en-US" dirty="0" err="1"/>
              <a:t>gaýa</a:t>
            </a:r>
            <a:r>
              <a:rPr lang="en-US" dirty="0"/>
              <a:t>-da </a:t>
            </a:r>
            <a:r>
              <a:rPr lang="en-US" dirty="0" err="1"/>
              <a:t>kem-kemden</a:t>
            </a:r>
            <a:r>
              <a:rPr lang="en-US" dirty="0"/>
              <a:t> </a:t>
            </a:r>
            <a:r>
              <a:rPr lang="en-US" dirty="0" err="1"/>
              <a:t>ýumrulýar</a:t>
            </a:r>
            <a:r>
              <a:rPr lang="en-US" dirty="0"/>
              <a:t>: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şöhlesiniň</a:t>
            </a:r>
            <a:r>
              <a:rPr lang="en-US" dirty="0"/>
              <a:t> </a:t>
            </a:r>
            <a:r>
              <a:rPr lang="en-US" dirty="0" err="1"/>
              <a:t>suwuň</a:t>
            </a:r>
            <a:r>
              <a:rPr lang="en-US" dirty="0"/>
              <a:t> </a:t>
            </a:r>
            <a:r>
              <a:rPr lang="en-US" dirty="0" err="1"/>
              <a:t>üstünde</a:t>
            </a:r>
            <a:r>
              <a:rPr lang="en-US" dirty="0"/>
              <a:t> </a:t>
            </a:r>
            <a:r>
              <a:rPr lang="en-US" dirty="0" err="1"/>
              <a:t>şöhlelenmegi</a:t>
            </a:r>
            <a:r>
              <a:rPr lang="en-US" dirty="0"/>
              <a:t>: </a:t>
            </a:r>
            <a:r>
              <a:rPr lang="en-US" dirty="0" err="1"/>
              <a:t>elektrik</a:t>
            </a:r>
            <a:r>
              <a:rPr lang="en-US" dirty="0"/>
              <a:t> </a:t>
            </a:r>
            <a:r>
              <a:rPr lang="en-US" dirty="0" err="1"/>
              <a:t>razrýadlarynyň</a:t>
            </a:r>
            <a:r>
              <a:rPr lang="en-US" dirty="0"/>
              <a:t> </a:t>
            </a:r>
            <a:r>
              <a:rPr lang="en-US" dirty="0" err="1"/>
              <a:t>esasynda</a:t>
            </a:r>
            <a:r>
              <a:rPr lang="en-US" dirty="0"/>
              <a:t> </a:t>
            </a:r>
            <a:r>
              <a:rPr lang="en-US" dirty="0" err="1"/>
              <a:t>ozonyň</a:t>
            </a:r>
            <a:r>
              <a:rPr lang="en-US" dirty="0"/>
              <a:t> </a:t>
            </a:r>
            <a:r>
              <a:rPr lang="en-US" dirty="0" err="1"/>
              <a:t>molekulasynyň</a:t>
            </a:r>
            <a:r>
              <a:rPr lang="en-US" dirty="0"/>
              <a:t> </a:t>
            </a:r>
            <a:r>
              <a:rPr lang="en-US" dirty="0" err="1"/>
              <a:t>döreýşi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Janly</a:t>
            </a:r>
            <a:r>
              <a:rPr lang="en-US" dirty="0"/>
              <a:t> </a:t>
            </a:r>
            <a:r>
              <a:rPr lang="en-US" dirty="0" err="1"/>
              <a:t>materiýa</a:t>
            </a:r>
            <a:r>
              <a:rPr lang="en-US" dirty="0"/>
              <a:t> </a:t>
            </a:r>
            <a:r>
              <a:rPr lang="en-US" dirty="0" err="1"/>
              <a:t>geçilende</a:t>
            </a:r>
            <a:r>
              <a:rPr lang="en-US" dirty="0"/>
              <a:t> </a:t>
            </a:r>
            <a:r>
              <a:rPr lang="en-US" dirty="0" err="1"/>
              <a:t>materiýanyň</a:t>
            </a:r>
            <a:r>
              <a:rPr lang="en-US" dirty="0"/>
              <a:t> </a:t>
            </a:r>
            <a:r>
              <a:rPr lang="en-US" dirty="0" err="1"/>
              <a:t>hereketiniň</a:t>
            </a:r>
            <a:r>
              <a:rPr lang="en-US" dirty="0"/>
              <a:t> </a:t>
            </a:r>
            <a:r>
              <a:rPr lang="en-US" dirty="0" err="1"/>
              <a:t>formasy</a:t>
            </a:r>
            <a:r>
              <a:rPr lang="en-US" dirty="0"/>
              <a:t> </a:t>
            </a:r>
            <a:r>
              <a:rPr lang="en-US" dirty="0" err="1"/>
              <a:t>düýpgöter</a:t>
            </a:r>
            <a:r>
              <a:rPr lang="en-US" dirty="0"/>
              <a:t> </a:t>
            </a:r>
            <a:r>
              <a:rPr lang="en-US" dirty="0" err="1"/>
              <a:t>özgerýär</a:t>
            </a:r>
            <a:r>
              <a:rPr lang="en-US" dirty="0"/>
              <a:t>. </a:t>
            </a:r>
            <a:r>
              <a:rPr lang="en-US" dirty="0" err="1"/>
              <a:t>Janly</a:t>
            </a:r>
            <a:r>
              <a:rPr lang="en-US" dirty="0"/>
              <a:t> </a:t>
            </a:r>
            <a:r>
              <a:rPr lang="en-US" dirty="0" err="1"/>
              <a:t>tebigata</a:t>
            </a:r>
            <a:r>
              <a:rPr lang="en-US" dirty="0"/>
              <a:t> </a:t>
            </a:r>
            <a:r>
              <a:rPr lang="en-US" dirty="0" err="1"/>
              <a:t>şöhlelenmäniň</a:t>
            </a:r>
            <a:r>
              <a:rPr lang="en-US" dirty="0"/>
              <a:t> </a:t>
            </a:r>
            <a:r>
              <a:rPr lang="en-US" dirty="0" err="1"/>
              <a:t>biologik</a:t>
            </a:r>
            <a:r>
              <a:rPr lang="en-US" dirty="0"/>
              <a:t> </a:t>
            </a:r>
            <a:r>
              <a:rPr lang="en-US" dirty="0" err="1" smtClean="0"/>
              <a:t>formulalary</a:t>
            </a:r>
            <a:r>
              <a:rPr lang="en-US" dirty="0" smtClean="0"/>
              <a:t> </a:t>
            </a:r>
            <a:r>
              <a:rPr lang="en-US" dirty="0" err="1"/>
              <a:t>mahsus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, </a:t>
            </a:r>
            <a:r>
              <a:rPr lang="en-US" dirty="0" err="1"/>
              <a:t>onuň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ösüş</a:t>
            </a:r>
            <a:r>
              <a:rPr lang="en-US" dirty="0"/>
              <a:t> </a:t>
            </a:r>
            <a:r>
              <a:rPr lang="en-US" dirty="0" err="1"/>
              <a:t>tapgyrynda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şöhlelenmäniň</a:t>
            </a:r>
            <a:r>
              <a:rPr lang="en-US" dirty="0"/>
              <a:t> </a:t>
            </a:r>
            <a:r>
              <a:rPr lang="en-US" dirty="0" err="1"/>
              <a:t>hil</a:t>
            </a:r>
            <a:r>
              <a:rPr lang="en-US" dirty="0"/>
              <a:t> </a:t>
            </a:r>
            <a:r>
              <a:rPr lang="en-US" dirty="0" err="1"/>
              <a:t>taýdan</a:t>
            </a:r>
            <a:r>
              <a:rPr lang="en-US" dirty="0"/>
              <a:t>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görnüşi</a:t>
            </a:r>
            <a:r>
              <a:rPr lang="en-US" dirty="0"/>
              <a:t> – </a:t>
            </a:r>
            <a:r>
              <a:rPr lang="en-US" dirty="0" err="1"/>
              <a:t>psihika</a:t>
            </a:r>
            <a:r>
              <a:rPr lang="en-US" dirty="0"/>
              <a:t> </a:t>
            </a:r>
            <a:r>
              <a:rPr lang="en-US" dirty="0" err="1"/>
              <a:t>döreýär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5299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/>
          <a:lstStyle/>
          <a:p>
            <a:r>
              <a:rPr lang="en-US" dirty="0" err="1"/>
              <a:t>Materiýanyň</a:t>
            </a:r>
            <a:r>
              <a:rPr lang="en-US" dirty="0"/>
              <a:t> </a:t>
            </a:r>
            <a:r>
              <a:rPr lang="en-US" dirty="0" err="1"/>
              <a:t>hereketiniň</a:t>
            </a:r>
            <a:r>
              <a:rPr lang="en-US" dirty="0"/>
              <a:t> </a:t>
            </a:r>
            <a:r>
              <a:rPr lang="en-US" dirty="0" err="1"/>
              <a:t>biologik</a:t>
            </a:r>
            <a:r>
              <a:rPr lang="en-US" dirty="0"/>
              <a:t> </a:t>
            </a:r>
            <a:r>
              <a:rPr lang="en-US" dirty="0" err="1"/>
              <a:t>formasy</a:t>
            </a:r>
            <a:r>
              <a:rPr lang="en-US" dirty="0"/>
              <a:t> – </a:t>
            </a:r>
            <a:r>
              <a:rPr lang="en-US" dirty="0" err="1"/>
              <a:t>ýaşaýyş</a:t>
            </a:r>
            <a:r>
              <a:rPr lang="en-US" dirty="0"/>
              <a:t> – </a:t>
            </a:r>
            <a:r>
              <a:rPr lang="en-US" dirty="0" err="1"/>
              <a:t>tebigatyň</a:t>
            </a:r>
            <a:r>
              <a:rPr lang="en-US" dirty="0"/>
              <a:t> </a:t>
            </a:r>
            <a:r>
              <a:rPr lang="en-US" dirty="0" err="1"/>
              <a:t>ösüşiniň</a:t>
            </a:r>
            <a:r>
              <a:rPr lang="en-US" dirty="0"/>
              <a:t>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basgançagydyr</a:t>
            </a:r>
            <a:r>
              <a:rPr lang="en-US" dirty="0"/>
              <a:t>. </a:t>
            </a:r>
            <a:r>
              <a:rPr lang="en-US" dirty="0" err="1"/>
              <a:t>Jansyz</a:t>
            </a:r>
            <a:r>
              <a:rPr lang="en-US" dirty="0"/>
              <a:t> </a:t>
            </a:r>
            <a:r>
              <a:rPr lang="en-US" dirty="0" err="1"/>
              <a:t>materiýanyň</a:t>
            </a:r>
            <a:r>
              <a:rPr lang="en-US" dirty="0"/>
              <a:t> </a:t>
            </a:r>
            <a:r>
              <a:rPr lang="en-US" dirty="0" err="1"/>
              <a:t>janly</a:t>
            </a:r>
            <a:r>
              <a:rPr lang="en-US" dirty="0"/>
              <a:t> </a:t>
            </a:r>
            <a:r>
              <a:rPr lang="en-US" dirty="0" err="1"/>
              <a:t>materiýa</a:t>
            </a:r>
            <a:r>
              <a:rPr lang="en-US" dirty="0"/>
              <a:t> </a:t>
            </a:r>
            <a:r>
              <a:rPr lang="en-US" dirty="0" err="1"/>
              <a:t>geçişini</a:t>
            </a:r>
            <a:r>
              <a:rPr lang="en-US" dirty="0"/>
              <a:t> </a:t>
            </a:r>
            <a:r>
              <a:rPr lang="en-US" dirty="0" err="1"/>
              <a:t>düşündirýän</a:t>
            </a:r>
            <a:r>
              <a:rPr lang="en-US" dirty="0"/>
              <a:t> </a:t>
            </a:r>
            <a:r>
              <a:rPr lang="en-US" dirty="0" err="1"/>
              <a:t>birnäçe</a:t>
            </a:r>
            <a:r>
              <a:rPr lang="en-US" dirty="0"/>
              <a:t> </a:t>
            </a:r>
            <a:r>
              <a:rPr lang="en-US" dirty="0" err="1"/>
              <a:t>ylmy</a:t>
            </a:r>
            <a:r>
              <a:rPr lang="en-US" dirty="0"/>
              <a:t> </a:t>
            </a:r>
            <a:r>
              <a:rPr lang="en-US" dirty="0" err="1"/>
              <a:t>çaklamalar</a:t>
            </a:r>
            <a:r>
              <a:rPr lang="en-US" dirty="0"/>
              <a:t> bar. </a:t>
            </a:r>
            <a:r>
              <a:rPr lang="en-US" dirty="0" err="1"/>
              <a:t>A.I.Oparin</a:t>
            </a:r>
            <a:r>
              <a:rPr lang="en-US" dirty="0"/>
              <a:t> </a:t>
            </a:r>
            <a:r>
              <a:rPr lang="en-US" dirty="0" err="1"/>
              <a:t>tarapyndan</a:t>
            </a:r>
            <a:r>
              <a:rPr lang="en-US" dirty="0"/>
              <a:t> </a:t>
            </a:r>
            <a:r>
              <a:rPr lang="en-US" dirty="0" err="1"/>
              <a:t>öňe</a:t>
            </a:r>
            <a:r>
              <a:rPr lang="en-US" dirty="0"/>
              <a:t> </a:t>
            </a:r>
            <a:r>
              <a:rPr lang="en-US" dirty="0" err="1"/>
              <a:t>sürülýän</a:t>
            </a:r>
            <a:r>
              <a:rPr lang="en-US" dirty="0"/>
              <a:t> </a:t>
            </a:r>
            <a:r>
              <a:rPr lang="en-US" dirty="0" err="1"/>
              <a:t>wariantynda</a:t>
            </a:r>
            <a:r>
              <a:rPr lang="en-US" dirty="0"/>
              <a:t> </a:t>
            </a:r>
            <a:r>
              <a:rPr lang="en-US" dirty="0" err="1"/>
              <a:t>janly</a:t>
            </a:r>
            <a:r>
              <a:rPr lang="en-US" dirty="0"/>
              <a:t> </a:t>
            </a:r>
            <a:r>
              <a:rPr lang="en-US" dirty="0" err="1"/>
              <a:t>materiýanyň</a:t>
            </a:r>
            <a:r>
              <a:rPr lang="en-US" dirty="0"/>
              <a:t> </a:t>
            </a:r>
            <a:r>
              <a:rPr lang="en-US" dirty="0" err="1"/>
              <a:t>döremeginiň</a:t>
            </a:r>
            <a:r>
              <a:rPr lang="en-US" dirty="0"/>
              <a:t> </a:t>
            </a:r>
            <a:r>
              <a:rPr lang="en-US" dirty="0" err="1"/>
              <a:t>zerur</a:t>
            </a:r>
            <a:r>
              <a:rPr lang="en-US" dirty="0"/>
              <a:t> </a:t>
            </a:r>
            <a:r>
              <a:rPr lang="en-US" dirty="0" err="1"/>
              <a:t>şerti</a:t>
            </a:r>
            <a:r>
              <a:rPr lang="en-US" dirty="0"/>
              <a:t> </a:t>
            </a:r>
            <a:r>
              <a:rPr lang="en-US" dirty="0" err="1"/>
              <a:t>uglerod</a:t>
            </a:r>
            <a:r>
              <a:rPr lang="en-US" dirty="0"/>
              <a:t> </a:t>
            </a:r>
            <a:r>
              <a:rPr lang="en-US" dirty="0" err="1"/>
              <a:t>esasynda</a:t>
            </a:r>
            <a:r>
              <a:rPr lang="en-US" dirty="0"/>
              <a:t> </a:t>
            </a:r>
            <a:r>
              <a:rPr lang="en-US" dirty="0" err="1"/>
              <a:t>organiki</a:t>
            </a:r>
            <a:r>
              <a:rPr lang="en-US" dirty="0"/>
              <a:t> </a:t>
            </a:r>
            <a:r>
              <a:rPr lang="en-US" dirty="0" err="1"/>
              <a:t>maddalaryň</a:t>
            </a:r>
            <a:r>
              <a:rPr lang="en-US" dirty="0"/>
              <a:t>, </a:t>
            </a:r>
            <a:r>
              <a:rPr lang="en-US" dirty="0" err="1"/>
              <a:t>birleşmeleriň</a:t>
            </a:r>
            <a:r>
              <a:rPr lang="en-US" dirty="0"/>
              <a:t> </a:t>
            </a:r>
            <a:r>
              <a:rPr lang="en-US" dirty="0" err="1"/>
              <a:t>emele</a:t>
            </a:r>
            <a:r>
              <a:rPr lang="en-US" dirty="0"/>
              <a:t> </a:t>
            </a:r>
            <a:r>
              <a:rPr lang="en-US" dirty="0" err="1"/>
              <a:t>gelmekligi</a:t>
            </a:r>
            <a:r>
              <a:rPr lang="en-US" dirty="0"/>
              <a:t> </a:t>
            </a:r>
            <a:r>
              <a:rPr lang="en-US" dirty="0" err="1"/>
              <a:t>hasaplanylýar</a:t>
            </a:r>
            <a:r>
              <a:rPr lang="en-US" dirty="0"/>
              <a:t>. Bu </a:t>
            </a:r>
            <a:r>
              <a:rPr lang="en-US" dirty="0" err="1"/>
              <a:t>ýagdaýda</a:t>
            </a:r>
            <a:r>
              <a:rPr lang="en-US" dirty="0"/>
              <a:t> </a:t>
            </a:r>
            <a:r>
              <a:rPr lang="en-US" dirty="0" err="1"/>
              <a:t>uglerodyň</a:t>
            </a:r>
            <a:r>
              <a:rPr lang="en-US" dirty="0"/>
              <a:t> atomy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konfigurasiýalarda</a:t>
            </a:r>
            <a:r>
              <a:rPr lang="en-US" dirty="0"/>
              <a:t> </a:t>
            </a:r>
            <a:r>
              <a:rPr lang="en-US" dirty="0" err="1"/>
              <a:t>azotyň</a:t>
            </a:r>
            <a:r>
              <a:rPr lang="en-US" dirty="0"/>
              <a:t>, </a:t>
            </a:r>
            <a:r>
              <a:rPr lang="en-US" dirty="0" err="1"/>
              <a:t>kislorodyň</a:t>
            </a:r>
            <a:r>
              <a:rPr lang="en-US" dirty="0"/>
              <a:t>, </a:t>
            </a:r>
            <a:r>
              <a:rPr lang="en-US" dirty="0" err="1"/>
              <a:t>wodorodyň</a:t>
            </a:r>
            <a:r>
              <a:rPr lang="en-US" dirty="0"/>
              <a:t>, </a:t>
            </a:r>
            <a:r>
              <a:rPr lang="en-US" dirty="0" err="1"/>
              <a:t>fosforyň</a:t>
            </a:r>
            <a:r>
              <a:rPr lang="en-US" dirty="0"/>
              <a:t>, </a:t>
            </a:r>
            <a:r>
              <a:rPr lang="en-US" dirty="0" err="1"/>
              <a:t>kükürdiň</a:t>
            </a:r>
            <a:r>
              <a:rPr lang="en-US" dirty="0"/>
              <a:t> </a:t>
            </a:r>
            <a:r>
              <a:rPr lang="en-US" dirty="0" err="1"/>
              <a:t>atomlary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baglanyşykly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 </a:t>
            </a:r>
            <a:r>
              <a:rPr lang="en-US" dirty="0" err="1"/>
              <a:t>Häzirki</a:t>
            </a:r>
            <a:r>
              <a:rPr lang="en-US" dirty="0"/>
              <a:t> </a:t>
            </a:r>
            <a:r>
              <a:rPr lang="en-US" dirty="0" err="1"/>
              <a:t>döwürde</a:t>
            </a:r>
            <a:r>
              <a:rPr lang="en-US" dirty="0"/>
              <a:t> </a:t>
            </a:r>
            <a:r>
              <a:rPr lang="en-US" dirty="0" err="1"/>
              <a:t>ylymda</a:t>
            </a:r>
            <a:r>
              <a:rPr lang="en-US" dirty="0"/>
              <a:t> </a:t>
            </a:r>
            <a:r>
              <a:rPr lang="en-US" dirty="0" err="1"/>
              <a:t>A.I.Opariniň</a:t>
            </a:r>
            <a:r>
              <a:rPr lang="en-US" dirty="0"/>
              <a:t> </a:t>
            </a:r>
            <a:r>
              <a:rPr lang="en-US" dirty="0" err="1"/>
              <a:t>çaklamasyny</a:t>
            </a:r>
            <a:r>
              <a:rPr lang="en-US" dirty="0"/>
              <a:t> </a:t>
            </a:r>
            <a:r>
              <a:rPr lang="en-US" dirty="0" err="1"/>
              <a:t>tassyklaýan</a:t>
            </a:r>
            <a:r>
              <a:rPr lang="en-US" dirty="0"/>
              <a:t> </a:t>
            </a:r>
            <a:r>
              <a:rPr lang="en-US" dirty="0" err="1"/>
              <a:t>köp</a:t>
            </a:r>
            <a:r>
              <a:rPr lang="en-US" dirty="0"/>
              <a:t> </a:t>
            </a:r>
            <a:r>
              <a:rPr lang="en-US" dirty="0" err="1"/>
              <a:t>maglumatlar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, </a:t>
            </a:r>
            <a:r>
              <a:rPr lang="en-US" dirty="0" err="1"/>
              <a:t>olar</a:t>
            </a:r>
            <a:r>
              <a:rPr lang="en-US" dirty="0"/>
              <a:t> </a:t>
            </a:r>
            <a:r>
              <a:rPr lang="en-US" dirty="0" err="1"/>
              <a:t>ýeriň</a:t>
            </a:r>
            <a:r>
              <a:rPr lang="en-US" dirty="0"/>
              <a:t> </a:t>
            </a:r>
            <a:r>
              <a:rPr lang="en-US" dirty="0" err="1"/>
              <a:t>ýönekeý</a:t>
            </a:r>
            <a:r>
              <a:rPr lang="en-US" dirty="0"/>
              <a:t> </a:t>
            </a:r>
            <a:r>
              <a:rPr lang="en-US" dirty="0" err="1"/>
              <a:t>atmosferasynyň</a:t>
            </a:r>
            <a:r>
              <a:rPr lang="en-US" dirty="0"/>
              <a:t> </a:t>
            </a:r>
            <a:r>
              <a:rPr lang="en-US" dirty="0" err="1"/>
              <a:t>gaýtaryjy</a:t>
            </a:r>
            <a:r>
              <a:rPr lang="en-US" dirty="0"/>
              <a:t>, </a:t>
            </a:r>
            <a:r>
              <a:rPr lang="en-US" dirty="0" err="1"/>
              <a:t>birleşdiriji</a:t>
            </a:r>
            <a:r>
              <a:rPr lang="en-US" dirty="0"/>
              <a:t> </a:t>
            </a:r>
            <a:r>
              <a:rPr lang="en-US" dirty="0" err="1"/>
              <a:t>häsiýetde</a:t>
            </a:r>
            <a:r>
              <a:rPr lang="en-US" dirty="0"/>
              <a:t>, </a:t>
            </a:r>
            <a:r>
              <a:rPr lang="en-US" dirty="0" err="1"/>
              <a:t>ýagny</a:t>
            </a:r>
            <a:r>
              <a:rPr lang="en-US" dirty="0"/>
              <a:t> </a:t>
            </a:r>
            <a:r>
              <a:rPr lang="en-US" dirty="0" err="1"/>
              <a:t>organiki</a:t>
            </a:r>
            <a:r>
              <a:rPr lang="en-US" dirty="0"/>
              <a:t> </a:t>
            </a:r>
            <a:r>
              <a:rPr lang="en-US" dirty="0" err="1"/>
              <a:t>birleşmeleri</a:t>
            </a:r>
            <a:r>
              <a:rPr lang="en-US" dirty="0"/>
              <a:t> </a:t>
            </a:r>
            <a:r>
              <a:rPr lang="en-US" dirty="0" err="1"/>
              <a:t>işjeňleşdiriji</a:t>
            </a:r>
            <a:r>
              <a:rPr lang="en-US" dirty="0"/>
              <a:t> </a:t>
            </a:r>
            <a:r>
              <a:rPr lang="en-US" dirty="0" err="1"/>
              <a:t>şert</a:t>
            </a:r>
            <a:r>
              <a:rPr lang="en-US" dirty="0"/>
              <a:t> </a:t>
            </a:r>
            <a:r>
              <a:rPr lang="en-US" dirty="0" err="1"/>
              <a:t>bolanlygy</a:t>
            </a:r>
            <a:r>
              <a:rPr lang="en-US" dirty="0"/>
              <a:t> </a:t>
            </a:r>
            <a:r>
              <a:rPr lang="en-US" dirty="0" err="1"/>
              <a:t>baradaky</a:t>
            </a:r>
            <a:r>
              <a:rPr lang="en-US" dirty="0"/>
              <a:t> </a:t>
            </a:r>
            <a:r>
              <a:rPr lang="en-US" dirty="0" err="1"/>
              <a:t>düşünjeden</a:t>
            </a:r>
            <a:r>
              <a:rPr lang="en-US" dirty="0"/>
              <a:t> </a:t>
            </a:r>
            <a:r>
              <a:rPr lang="en-US" dirty="0" err="1"/>
              <a:t>ugur</a:t>
            </a:r>
            <a:r>
              <a:rPr lang="en-US" dirty="0"/>
              <a:t> </a:t>
            </a:r>
            <a:r>
              <a:rPr lang="en-US" dirty="0" err="1" smtClean="0"/>
              <a:t>alýarlar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858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8516"/>
            <a:ext cx="10515600" cy="5578447"/>
          </a:xfrm>
        </p:spPr>
        <p:txBody>
          <a:bodyPr/>
          <a:lstStyle/>
          <a:p>
            <a:pPr algn="ctr"/>
            <a:r>
              <a:rPr lang="ru-RU" dirty="0" err="1"/>
              <a:t>A.N.Leontýew</a:t>
            </a:r>
            <a:r>
              <a:rPr lang="ru-RU" dirty="0"/>
              <a:t> ,,</a:t>
            </a:r>
            <a:r>
              <a:rPr lang="ru-RU" dirty="0" err="1"/>
              <a:t>Psihikanyň</a:t>
            </a:r>
            <a:r>
              <a:rPr lang="ru-RU" dirty="0"/>
              <a:t> </a:t>
            </a:r>
            <a:r>
              <a:rPr lang="ru-RU" dirty="0" err="1"/>
              <a:t>ösüşiniň</a:t>
            </a:r>
            <a:r>
              <a:rPr lang="ru-RU" dirty="0"/>
              <a:t> </a:t>
            </a:r>
            <a:r>
              <a:rPr lang="ru-RU" dirty="0" err="1"/>
              <a:t>meseleleri</a:t>
            </a:r>
            <a:r>
              <a:rPr lang="ru-RU" dirty="0"/>
              <a:t>” </a:t>
            </a:r>
            <a:r>
              <a:rPr lang="ru-RU" dirty="0" err="1"/>
              <a:t>atly</a:t>
            </a:r>
            <a:r>
              <a:rPr lang="ru-RU" dirty="0"/>
              <a:t> </a:t>
            </a:r>
            <a:r>
              <a:rPr lang="ru-RU" dirty="0" err="1"/>
              <a:t>kitabynda</a:t>
            </a:r>
            <a:r>
              <a:rPr lang="ru-RU" dirty="0"/>
              <a:t> </a:t>
            </a:r>
            <a:r>
              <a:rPr lang="ru-RU" dirty="0" err="1"/>
              <a:t>janly</a:t>
            </a:r>
            <a:r>
              <a:rPr lang="ru-RU" dirty="0"/>
              <a:t> </a:t>
            </a:r>
            <a:r>
              <a:rPr lang="ru-RU" dirty="0" err="1"/>
              <a:t>organizmleriň</a:t>
            </a:r>
            <a:r>
              <a:rPr lang="ru-RU" dirty="0"/>
              <a:t> </a:t>
            </a:r>
            <a:r>
              <a:rPr lang="ru-RU" dirty="0" err="1"/>
              <a:t>psihikasynyň</a:t>
            </a:r>
            <a:r>
              <a:rPr lang="ru-RU" dirty="0"/>
              <a:t> </a:t>
            </a:r>
            <a:r>
              <a:rPr lang="ru-RU" dirty="0" err="1"/>
              <a:t>ewolýusion</a:t>
            </a:r>
            <a:r>
              <a:rPr lang="ru-RU" dirty="0"/>
              <a:t> </a:t>
            </a:r>
            <a:r>
              <a:rPr lang="ru-RU" dirty="0" err="1"/>
              <a:t>ösüşiniň</a:t>
            </a:r>
            <a:r>
              <a:rPr lang="ru-RU" dirty="0"/>
              <a:t> </a:t>
            </a:r>
            <a:r>
              <a:rPr lang="ru-RU" dirty="0" err="1"/>
              <a:t>aşakdaky</a:t>
            </a:r>
            <a:r>
              <a:rPr lang="ru-RU" dirty="0"/>
              <a:t> </a:t>
            </a:r>
            <a:r>
              <a:rPr lang="ru-RU" dirty="0" err="1"/>
              <a:t>döwürlerini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çykarýar</a:t>
            </a:r>
            <a:r>
              <a:rPr lang="ru-RU" dirty="0"/>
              <a:t>:</a:t>
            </a:r>
          </a:p>
          <a:p>
            <a:r>
              <a:rPr lang="ru-RU" dirty="0"/>
              <a:t>1. </a:t>
            </a:r>
            <a:r>
              <a:rPr lang="ru-RU" dirty="0" err="1"/>
              <a:t>Psihikanyň</a:t>
            </a:r>
            <a:r>
              <a:rPr lang="ru-RU" dirty="0"/>
              <a:t> </a:t>
            </a:r>
            <a:r>
              <a:rPr lang="ru-RU" dirty="0" err="1"/>
              <a:t>ösüşiniň</a:t>
            </a:r>
            <a:r>
              <a:rPr lang="ru-RU" dirty="0"/>
              <a:t> </a:t>
            </a:r>
            <a:r>
              <a:rPr lang="ru-RU" dirty="0" err="1"/>
              <a:t>sensor</a:t>
            </a:r>
            <a:r>
              <a:rPr lang="ru-RU" dirty="0"/>
              <a:t> </a:t>
            </a:r>
            <a:r>
              <a:rPr lang="ru-RU" dirty="0" err="1"/>
              <a:t>döwri</a:t>
            </a:r>
            <a:r>
              <a:rPr lang="ru-RU" dirty="0"/>
              <a:t>,</a:t>
            </a:r>
          </a:p>
          <a:p>
            <a:r>
              <a:rPr lang="ru-RU" dirty="0"/>
              <a:t>2. </a:t>
            </a:r>
            <a:r>
              <a:rPr lang="ru-RU" dirty="0" err="1"/>
              <a:t>Psihikanyň</a:t>
            </a:r>
            <a:r>
              <a:rPr lang="ru-RU" dirty="0"/>
              <a:t> </a:t>
            </a:r>
            <a:r>
              <a:rPr lang="ru-RU" dirty="0" err="1"/>
              <a:t>ösüşiniň</a:t>
            </a:r>
            <a:r>
              <a:rPr lang="ru-RU" dirty="0"/>
              <a:t> </a:t>
            </a:r>
            <a:r>
              <a:rPr lang="ru-RU" dirty="0" err="1"/>
              <a:t>perseptiw</a:t>
            </a:r>
            <a:r>
              <a:rPr lang="ru-RU" dirty="0"/>
              <a:t> </a:t>
            </a:r>
            <a:r>
              <a:rPr lang="ru-RU" dirty="0" err="1"/>
              <a:t>döwri</a:t>
            </a:r>
            <a:r>
              <a:rPr lang="ru-RU" dirty="0"/>
              <a:t>,</a:t>
            </a:r>
          </a:p>
          <a:p>
            <a:r>
              <a:rPr lang="ru-RU" dirty="0"/>
              <a:t>3. </a:t>
            </a:r>
            <a:r>
              <a:rPr lang="ru-RU" dirty="0" err="1"/>
              <a:t>Psihikanyň</a:t>
            </a:r>
            <a:r>
              <a:rPr lang="ru-RU" dirty="0"/>
              <a:t> </a:t>
            </a:r>
            <a:r>
              <a:rPr lang="ru-RU" dirty="0" err="1"/>
              <a:t>ösüşiniň</a:t>
            </a:r>
            <a:r>
              <a:rPr lang="ru-RU" dirty="0"/>
              <a:t> </a:t>
            </a:r>
            <a:r>
              <a:rPr lang="ru-RU" dirty="0" err="1"/>
              <a:t>intellekt</a:t>
            </a:r>
            <a:r>
              <a:rPr lang="ru-RU" dirty="0"/>
              <a:t> </a:t>
            </a:r>
            <a:r>
              <a:rPr lang="ru-RU" dirty="0" err="1"/>
              <a:t>döwri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298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2262"/>
            <a:ext cx="10515600" cy="5744701"/>
          </a:xfrm>
        </p:spPr>
        <p:txBody>
          <a:bodyPr/>
          <a:lstStyle/>
          <a:p>
            <a:pPr algn="ctr"/>
            <a:r>
              <a:rPr lang="ru-RU" dirty="0"/>
              <a:t>1. </a:t>
            </a:r>
            <a:r>
              <a:rPr lang="ru-RU" dirty="0" err="1"/>
              <a:t>Psihikanyň</a:t>
            </a:r>
            <a:r>
              <a:rPr lang="ru-RU" dirty="0"/>
              <a:t> </a:t>
            </a:r>
            <a:r>
              <a:rPr lang="ru-RU" dirty="0" err="1"/>
              <a:t>ösüşiniň</a:t>
            </a:r>
            <a:r>
              <a:rPr lang="ru-RU" dirty="0"/>
              <a:t> </a:t>
            </a:r>
            <a:r>
              <a:rPr lang="ru-RU" dirty="0" err="1"/>
              <a:t>sensor</a:t>
            </a:r>
            <a:r>
              <a:rPr lang="ru-RU" dirty="0"/>
              <a:t> </a:t>
            </a:r>
            <a:r>
              <a:rPr lang="ru-RU" dirty="0" err="1"/>
              <a:t>döwri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 err="1"/>
              <a:t>Haýwanlaryň</a:t>
            </a:r>
            <a:r>
              <a:rPr lang="ru-RU" dirty="0"/>
              <a:t> </a:t>
            </a:r>
            <a:r>
              <a:rPr lang="ru-RU" dirty="0" err="1"/>
              <a:t>psihikasy</a:t>
            </a:r>
            <a:r>
              <a:rPr lang="ru-RU" dirty="0"/>
              <a:t> </a:t>
            </a:r>
            <a:r>
              <a:rPr lang="ru-RU" dirty="0" err="1"/>
              <a:t>başlangyç</a:t>
            </a:r>
            <a:r>
              <a:rPr lang="ru-RU" dirty="0"/>
              <a:t> </a:t>
            </a:r>
            <a:r>
              <a:rPr lang="ru-RU" dirty="0" err="1"/>
              <a:t>duýgurlyk</a:t>
            </a:r>
            <a:r>
              <a:rPr lang="ru-RU" dirty="0"/>
              <a:t> </a:t>
            </a:r>
            <a:r>
              <a:rPr lang="ru-RU" dirty="0" err="1"/>
              <a:t>basgançagynda</a:t>
            </a:r>
            <a:r>
              <a:rPr lang="ru-RU" dirty="0"/>
              <a:t>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hakykatyň</a:t>
            </a:r>
            <a:r>
              <a:rPr lang="ru-RU" dirty="0"/>
              <a:t> </a:t>
            </a:r>
            <a:r>
              <a:rPr lang="ru-RU" dirty="0" err="1"/>
              <a:t>diňe</a:t>
            </a:r>
            <a:r>
              <a:rPr lang="ru-RU" dirty="0"/>
              <a:t> </a:t>
            </a:r>
            <a:r>
              <a:rPr lang="ru-RU" dirty="0" err="1"/>
              <a:t>käbir</a:t>
            </a:r>
            <a:r>
              <a:rPr lang="ru-RU" dirty="0"/>
              <a:t> </a:t>
            </a:r>
            <a:r>
              <a:rPr lang="ru-RU" dirty="0" err="1"/>
              <a:t>aýratynlyklaryny</a:t>
            </a:r>
            <a:r>
              <a:rPr lang="ru-RU" dirty="0"/>
              <a:t> </a:t>
            </a:r>
            <a:r>
              <a:rPr lang="ru-RU" dirty="0" err="1"/>
              <a:t>şöhlelendirmäge</a:t>
            </a:r>
            <a:r>
              <a:rPr lang="ru-RU" dirty="0"/>
              <a:t> </a:t>
            </a:r>
            <a:r>
              <a:rPr lang="ru-RU" dirty="0" err="1"/>
              <a:t>ukyply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durýar</a:t>
            </a:r>
            <a:r>
              <a:rPr lang="ru-RU" dirty="0"/>
              <a:t>. </a:t>
            </a:r>
            <a:r>
              <a:rPr lang="ru-RU" dirty="0" err="1"/>
              <a:t>Psihikanyň</a:t>
            </a:r>
            <a:r>
              <a:rPr lang="ru-RU" dirty="0"/>
              <a:t>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derejedäki</a:t>
            </a:r>
            <a:r>
              <a:rPr lang="ru-RU" dirty="0"/>
              <a:t> </a:t>
            </a:r>
            <a:r>
              <a:rPr lang="ru-RU" dirty="0" err="1"/>
              <a:t>ösüşini</a:t>
            </a:r>
            <a:r>
              <a:rPr lang="ru-RU" dirty="0"/>
              <a:t> </a:t>
            </a:r>
            <a:r>
              <a:rPr lang="ru-RU" dirty="0" err="1"/>
              <a:t>barlygyny</a:t>
            </a:r>
            <a:r>
              <a:rPr lang="ru-RU" dirty="0"/>
              <a:t> </a:t>
            </a:r>
            <a:r>
              <a:rPr lang="ru-RU" dirty="0" err="1"/>
              <a:t>iň</a:t>
            </a:r>
            <a:r>
              <a:rPr lang="ru-RU" dirty="0"/>
              <a:t> </a:t>
            </a:r>
            <a:r>
              <a:rPr lang="ru-RU" dirty="0" err="1"/>
              <a:t>ýönekeý</a:t>
            </a:r>
            <a:r>
              <a:rPr lang="ru-RU" dirty="0"/>
              <a:t> </a:t>
            </a:r>
            <a:r>
              <a:rPr lang="ru-RU" dirty="0" err="1"/>
              <a:t>janly</a:t>
            </a:r>
            <a:r>
              <a:rPr lang="ru-RU" dirty="0"/>
              <a:t> </a:t>
            </a:r>
            <a:r>
              <a:rPr lang="ru-RU" dirty="0" err="1"/>
              <a:t>organizmler</a:t>
            </a:r>
            <a:r>
              <a:rPr lang="ru-RU" dirty="0"/>
              <a:t> </a:t>
            </a:r>
            <a:r>
              <a:rPr lang="ru-RU" dirty="0" err="1"/>
              <a:t>görkezýärler</a:t>
            </a:r>
            <a:r>
              <a:rPr lang="ru-RU" dirty="0"/>
              <a:t>. </a:t>
            </a:r>
            <a:r>
              <a:rPr lang="ru-RU" dirty="0" err="1"/>
              <a:t>Olar</a:t>
            </a:r>
            <a:r>
              <a:rPr lang="ru-RU" dirty="0"/>
              <a:t> </a:t>
            </a:r>
            <a:r>
              <a:rPr lang="ru-RU" dirty="0" err="1"/>
              <a:t>giňişlikde</a:t>
            </a:r>
            <a:r>
              <a:rPr lang="ru-RU" dirty="0"/>
              <a:t> </a:t>
            </a:r>
            <a:r>
              <a:rPr lang="ru-RU" dirty="0" err="1"/>
              <a:t>örän</a:t>
            </a:r>
            <a:r>
              <a:rPr lang="ru-RU" dirty="0"/>
              <a:t> </a:t>
            </a:r>
            <a:r>
              <a:rPr lang="ru-RU" dirty="0" err="1"/>
              <a:t>çylşyrymly</a:t>
            </a:r>
            <a:r>
              <a:rPr lang="ru-RU" dirty="0"/>
              <a:t> </a:t>
            </a:r>
            <a:r>
              <a:rPr lang="ru-RU" dirty="0" err="1"/>
              <a:t>ýagdaýlarda</a:t>
            </a:r>
            <a:r>
              <a:rPr lang="ru-RU" dirty="0"/>
              <a:t> </a:t>
            </a:r>
            <a:r>
              <a:rPr lang="ru-RU" dirty="0" err="1"/>
              <a:t>ýerlerini</a:t>
            </a:r>
            <a:r>
              <a:rPr lang="ru-RU" dirty="0"/>
              <a:t> </a:t>
            </a:r>
            <a:r>
              <a:rPr lang="ru-RU" dirty="0" err="1" smtClean="0"/>
              <a:t>üýtgetmegi</a:t>
            </a:r>
            <a:r>
              <a:rPr lang="tk-TM" dirty="0"/>
              <a:t> </a:t>
            </a:r>
            <a:r>
              <a:rPr lang="ru-RU" dirty="0" err="1" smtClean="0"/>
              <a:t>başarýarlar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Şol</a:t>
            </a:r>
            <a:r>
              <a:rPr lang="ru-RU" dirty="0"/>
              <a:t> </a:t>
            </a:r>
            <a:r>
              <a:rPr lang="ru-RU" dirty="0" err="1"/>
              <a:t>ýönekeý</a:t>
            </a:r>
            <a:r>
              <a:rPr lang="ru-RU" dirty="0"/>
              <a:t> </a:t>
            </a:r>
            <a:r>
              <a:rPr lang="ru-RU" dirty="0" err="1"/>
              <a:t>organizmlerde</a:t>
            </a:r>
            <a:r>
              <a:rPr lang="ru-RU" dirty="0"/>
              <a:t> </a:t>
            </a:r>
            <a:r>
              <a:rPr lang="ru-RU" dirty="0" err="1"/>
              <a:t>indiwidual</a:t>
            </a:r>
            <a:r>
              <a:rPr lang="ru-RU" dirty="0"/>
              <a:t> </a:t>
            </a:r>
            <a:r>
              <a:rPr lang="ru-RU" dirty="0" err="1"/>
              <a:t>uýgunlaşmanyň</a:t>
            </a:r>
            <a:r>
              <a:rPr lang="ru-RU" dirty="0"/>
              <a:t> </a:t>
            </a:r>
            <a:r>
              <a:rPr lang="ru-RU" dirty="0" err="1"/>
              <a:t>başlangyç</a:t>
            </a:r>
            <a:r>
              <a:rPr lang="ru-RU" dirty="0"/>
              <a:t> </a:t>
            </a:r>
            <a:r>
              <a:rPr lang="ru-RU" dirty="0" err="1"/>
              <a:t>görnüşleri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çykaryldy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Öwrenmek</a:t>
            </a:r>
            <a:r>
              <a:rPr lang="ru-RU" dirty="0"/>
              <a:t> (</a:t>
            </a:r>
            <a:r>
              <a:rPr lang="ru-RU" dirty="0" err="1"/>
              <a:t>nauçeniýe</a:t>
            </a:r>
            <a:r>
              <a:rPr lang="ru-RU" dirty="0"/>
              <a:t>) 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indiwidiň</a:t>
            </a:r>
            <a:r>
              <a:rPr lang="ru-RU" dirty="0"/>
              <a:t> </a:t>
            </a:r>
            <a:r>
              <a:rPr lang="ru-RU" dirty="0" err="1"/>
              <a:t>indiwidual</a:t>
            </a:r>
            <a:r>
              <a:rPr lang="ru-RU" dirty="0"/>
              <a:t> </a:t>
            </a:r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barşynda</a:t>
            </a:r>
            <a:r>
              <a:rPr lang="ru-RU" dirty="0"/>
              <a:t> </a:t>
            </a:r>
            <a:r>
              <a:rPr lang="ru-RU" dirty="0" err="1"/>
              <a:t>özünden</a:t>
            </a:r>
            <a:r>
              <a:rPr lang="ru-RU" dirty="0"/>
              <a:t> </a:t>
            </a:r>
            <a:r>
              <a:rPr lang="ru-RU" dirty="0" err="1"/>
              <a:t>öňki</a:t>
            </a:r>
            <a:r>
              <a:rPr lang="ru-RU" dirty="0"/>
              <a:t> </a:t>
            </a:r>
            <a:r>
              <a:rPr lang="ru-RU" dirty="0" err="1"/>
              <a:t>tejribäni</a:t>
            </a:r>
            <a:r>
              <a:rPr lang="ru-RU" dirty="0"/>
              <a:t> </a:t>
            </a:r>
            <a:r>
              <a:rPr lang="ru-RU" dirty="0" err="1"/>
              <a:t>özleşdirmek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baglanyşykly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geçýän</a:t>
            </a:r>
            <a:r>
              <a:rPr lang="ru-RU" dirty="0"/>
              <a:t> </a:t>
            </a:r>
            <a:r>
              <a:rPr lang="ru-RU" dirty="0" err="1"/>
              <a:t>işidir</a:t>
            </a:r>
            <a:r>
              <a:rPr lang="ru-RU" dirty="0"/>
              <a:t>. </a:t>
            </a:r>
            <a:r>
              <a:rPr lang="ru-RU" dirty="0" err="1"/>
              <a:t>Öwrenmek</a:t>
            </a:r>
            <a:r>
              <a:rPr lang="ru-RU" dirty="0"/>
              <a:t>, </a:t>
            </a:r>
            <a:r>
              <a:rPr lang="ru-RU" dirty="0" err="1"/>
              <a:t>esasan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, </a:t>
            </a:r>
            <a:r>
              <a:rPr lang="ru-RU" dirty="0" err="1"/>
              <a:t>öwrenişmegiň</a:t>
            </a:r>
            <a:r>
              <a:rPr lang="ru-RU" dirty="0"/>
              <a:t> </a:t>
            </a:r>
            <a:r>
              <a:rPr lang="ru-RU" dirty="0" err="1"/>
              <a:t>netijesinde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geçýär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485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759"/>
            <a:ext cx="10515600" cy="5811203"/>
          </a:xfrm>
        </p:spPr>
        <p:txBody>
          <a:bodyPr/>
          <a:lstStyle/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err="1" smtClean="0"/>
              <a:t>Psihikanyň</a:t>
            </a:r>
            <a:r>
              <a:rPr lang="ru-RU" dirty="0" smtClean="0"/>
              <a:t> </a:t>
            </a:r>
            <a:r>
              <a:rPr lang="ru-RU" dirty="0" err="1"/>
              <a:t>ewolýusiýasynyň</a:t>
            </a:r>
            <a:r>
              <a:rPr lang="ru-RU" dirty="0"/>
              <a:t> </a:t>
            </a:r>
            <a:r>
              <a:rPr lang="ru-RU" dirty="0" err="1"/>
              <a:t>ikinji</a:t>
            </a:r>
            <a:r>
              <a:rPr lang="ru-RU" dirty="0"/>
              <a:t> </a:t>
            </a:r>
            <a:r>
              <a:rPr lang="ru-RU" dirty="0" err="1"/>
              <a:t>döwri</a:t>
            </a:r>
            <a:r>
              <a:rPr lang="ru-RU" dirty="0"/>
              <a:t> </a:t>
            </a:r>
            <a:r>
              <a:rPr lang="ru-RU" dirty="0" err="1"/>
              <a:t>psihikanyň</a:t>
            </a:r>
            <a:r>
              <a:rPr lang="ru-RU" dirty="0"/>
              <a:t> </a:t>
            </a:r>
            <a:r>
              <a:rPr lang="ru-RU" dirty="0" err="1"/>
              <a:t>ösüşiniň</a:t>
            </a:r>
            <a:r>
              <a:rPr lang="ru-RU" dirty="0"/>
              <a:t> </a:t>
            </a:r>
            <a:r>
              <a:rPr lang="ru-RU" dirty="0" err="1"/>
              <a:t>perseptiw</a:t>
            </a:r>
            <a:r>
              <a:rPr lang="ru-RU" dirty="0"/>
              <a:t> </a:t>
            </a:r>
            <a:r>
              <a:rPr lang="ru-RU" dirty="0" err="1"/>
              <a:t>basgançagydyr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err="1" smtClean="0"/>
              <a:t>Bu</a:t>
            </a:r>
            <a:r>
              <a:rPr lang="ru-RU" dirty="0" smtClean="0"/>
              <a:t> </a:t>
            </a:r>
            <a:r>
              <a:rPr lang="ru-RU" dirty="0" err="1"/>
              <a:t>basgançakdaky</a:t>
            </a:r>
            <a:r>
              <a:rPr lang="ru-RU" dirty="0"/>
              <a:t> </a:t>
            </a:r>
            <a:r>
              <a:rPr lang="ru-RU" dirty="0" err="1"/>
              <a:t>haýwanlar</a:t>
            </a:r>
            <a:r>
              <a:rPr lang="ru-RU" dirty="0"/>
              <a:t>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dünýäni</a:t>
            </a:r>
            <a:r>
              <a:rPr lang="ru-RU" dirty="0"/>
              <a:t>, </a:t>
            </a:r>
            <a:r>
              <a:rPr lang="ru-RU" dirty="0" err="1"/>
              <a:t>eýýäm</a:t>
            </a:r>
            <a:r>
              <a:rPr lang="ru-RU" dirty="0"/>
              <a:t>, </a:t>
            </a:r>
            <a:r>
              <a:rPr lang="ru-RU" dirty="0" err="1"/>
              <a:t>aýratyn</a:t>
            </a:r>
            <a:r>
              <a:rPr lang="ru-RU" dirty="0"/>
              <a:t> </a:t>
            </a:r>
            <a:r>
              <a:rPr lang="ru-RU" dirty="0" err="1"/>
              <a:t>alnan</a:t>
            </a:r>
            <a:r>
              <a:rPr lang="ru-RU" dirty="0"/>
              <a:t> </a:t>
            </a:r>
            <a:r>
              <a:rPr lang="ru-RU" dirty="0" err="1"/>
              <a:t>ýönekeý</a:t>
            </a:r>
            <a:r>
              <a:rPr lang="ru-RU" dirty="0"/>
              <a:t> </a:t>
            </a:r>
            <a:r>
              <a:rPr lang="ru-RU" dirty="0" err="1"/>
              <a:t>duýma</a:t>
            </a:r>
            <a:r>
              <a:rPr lang="ru-RU" dirty="0"/>
              <a:t> </a:t>
            </a:r>
            <a:r>
              <a:rPr lang="ru-RU" dirty="0" err="1"/>
              <a:t>görnüşinde</a:t>
            </a:r>
            <a:r>
              <a:rPr lang="ru-RU" dirty="0"/>
              <a:t> </a:t>
            </a:r>
            <a:r>
              <a:rPr lang="ru-RU" dirty="0" err="1"/>
              <a:t>kabul</a:t>
            </a:r>
            <a:r>
              <a:rPr lang="ru-RU" dirty="0"/>
              <a:t> </a:t>
            </a:r>
            <a:r>
              <a:rPr lang="ru-RU" dirty="0" err="1"/>
              <a:t>etmän</a:t>
            </a:r>
            <a:r>
              <a:rPr lang="ru-RU" dirty="0"/>
              <a:t>, </a:t>
            </a:r>
            <a:r>
              <a:rPr lang="ru-RU" dirty="0" err="1"/>
              <a:t>eýsem</a:t>
            </a:r>
            <a:r>
              <a:rPr lang="ru-RU" dirty="0"/>
              <a:t>, </a:t>
            </a:r>
            <a:r>
              <a:rPr lang="ru-RU" dirty="0" err="1"/>
              <a:t>predmetleri</a:t>
            </a:r>
            <a:r>
              <a:rPr lang="ru-RU" dirty="0"/>
              <a:t> </a:t>
            </a:r>
            <a:r>
              <a:rPr lang="ru-RU" dirty="0" err="1"/>
              <a:t>olaryň</a:t>
            </a:r>
            <a:r>
              <a:rPr lang="ru-RU" dirty="0"/>
              <a:t> </a:t>
            </a:r>
            <a:r>
              <a:rPr lang="ru-RU" dirty="0" err="1"/>
              <a:t>bütin</a:t>
            </a:r>
            <a:r>
              <a:rPr lang="ru-RU" dirty="0"/>
              <a:t> </a:t>
            </a:r>
            <a:r>
              <a:rPr lang="ru-RU" dirty="0" err="1"/>
              <a:t>dolulygynda</a:t>
            </a:r>
            <a:r>
              <a:rPr lang="ru-RU" dirty="0"/>
              <a:t>, </a:t>
            </a:r>
            <a:r>
              <a:rPr lang="ru-RU" dirty="0" err="1"/>
              <a:t>baglanyşykda</a:t>
            </a:r>
            <a:r>
              <a:rPr lang="ru-RU" dirty="0"/>
              <a:t> </a:t>
            </a:r>
            <a:r>
              <a:rPr lang="ru-RU" dirty="0" err="1"/>
              <a:t>şöhlelendirýärler</a:t>
            </a:r>
            <a:r>
              <a:rPr lang="ru-RU" dirty="0"/>
              <a:t>. </a:t>
            </a:r>
            <a:r>
              <a:rPr lang="ru-RU" dirty="0" err="1"/>
              <a:t>Şu</a:t>
            </a:r>
            <a:r>
              <a:rPr lang="ru-RU" dirty="0"/>
              <a:t> </a:t>
            </a:r>
            <a:r>
              <a:rPr lang="ru-RU" dirty="0" err="1"/>
              <a:t>basgançakda</a:t>
            </a:r>
            <a:r>
              <a:rPr lang="ru-RU" dirty="0"/>
              <a:t> </a:t>
            </a:r>
            <a:r>
              <a:rPr lang="ru-RU" dirty="0" err="1"/>
              <a:t>haýwanlary</a:t>
            </a:r>
            <a:r>
              <a:rPr lang="ru-RU" dirty="0"/>
              <a:t> </a:t>
            </a:r>
            <a:r>
              <a:rPr lang="ru-RU" dirty="0" err="1" smtClean="0"/>
              <a:t>birleşdirýän</a:t>
            </a:r>
            <a:r>
              <a:rPr lang="tk-TM" dirty="0"/>
              <a:t> </a:t>
            </a:r>
            <a:r>
              <a:rPr lang="ru-RU" dirty="0" err="1" smtClean="0"/>
              <a:t>umumy</a:t>
            </a:r>
            <a:r>
              <a:rPr lang="ru-RU" dirty="0" smtClean="0"/>
              <a:t> </a:t>
            </a:r>
            <a:r>
              <a:rPr lang="ru-RU" dirty="0" err="1"/>
              <a:t>alamat</a:t>
            </a:r>
            <a:r>
              <a:rPr lang="ru-RU" dirty="0"/>
              <a:t> </a:t>
            </a:r>
            <a:r>
              <a:rPr lang="ru-RU" dirty="0" err="1"/>
              <a:t>olaryň</a:t>
            </a:r>
            <a:r>
              <a:rPr lang="ru-RU" dirty="0"/>
              <a:t> </a:t>
            </a:r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baryşlaryndaky</a:t>
            </a:r>
            <a:r>
              <a:rPr lang="ru-RU" dirty="0"/>
              <a:t> </a:t>
            </a:r>
            <a:r>
              <a:rPr lang="ru-RU" dirty="0" err="1"/>
              <a:t>umumy</a:t>
            </a:r>
            <a:r>
              <a:rPr lang="ru-RU" dirty="0"/>
              <a:t> </a:t>
            </a:r>
            <a:r>
              <a:rPr lang="ru-RU" dirty="0" err="1"/>
              <a:t>meňzeşlikdir</a:t>
            </a:r>
            <a:r>
              <a:rPr lang="ru-RU" dirty="0"/>
              <a:t>: </a:t>
            </a:r>
            <a:r>
              <a:rPr lang="ru-RU" dirty="0" err="1"/>
              <a:t>olaryň</a:t>
            </a:r>
            <a:r>
              <a:rPr lang="ru-RU" dirty="0"/>
              <a:t> </a:t>
            </a:r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barşyndaky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geçýän</a:t>
            </a:r>
            <a:r>
              <a:rPr lang="ru-RU" dirty="0"/>
              <a:t> </a:t>
            </a:r>
            <a:r>
              <a:rPr lang="ru-RU" dirty="0" err="1"/>
              <a:t>haýran</a:t>
            </a:r>
            <a:r>
              <a:rPr lang="ru-RU" dirty="0"/>
              <a:t> </a:t>
            </a:r>
            <a:r>
              <a:rPr lang="ru-RU" dirty="0" err="1"/>
              <a:t>galdyryjy</a:t>
            </a:r>
            <a:r>
              <a:rPr lang="ru-RU" dirty="0"/>
              <a:t> </a:t>
            </a:r>
            <a:r>
              <a:rPr lang="ru-RU" dirty="0" err="1"/>
              <a:t>hereketleri</a:t>
            </a:r>
            <a:r>
              <a:rPr lang="ru-RU" dirty="0"/>
              <a:t> </a:t>
            </a:r>
            <a:r>
              <a:rPr lang="ru-RU" dirty="0" err="1"/>
              <a:t>hem-de</a:t>
            </a:r>
            <a:r>
              <a:rPr lang="ru-RU" dirty="0"/>
              <a:t>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hereketleriň</a:t>
            </a:r>
            <a:r>
              <a:rPr lang="ru-RU" dirty="0"/>
              <a:t> </a:t>
            </a:r>
            <a:r>
              <a:rPr lang="ru-RU" dirty="0" err="1"/>
              <a:t>yzygiderli</a:t>
            </a:r>
            <a:r>
              <a:rPr lang="ru-RU" dirty="0"/>
              <a:t> </a:t>
            </a:r>
            <a:r>
              <a:rPr lang="ru-RU" dirty="0" err="1"/>
              <a:t>ösmegi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çylşyrymlaşmagy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ş.m.beýleki</a:t>
            </a:r>
            <a:r>
              <a:rPr lang="ru-RU" dirty="0"/>
              <a:t> </a:t>
            </a:r>
            <a:r>
              <a:rPr lang="ru-RU" dirty="0" err="1"/>
              <a:t>alamatlardyr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err="1" smtClean="0"/>
              <a:t>Bu</a:t>
            </a:r>
            <a:r>
              <a:rPr lang="ru-RU" dirty="0" smtClean="0"/>
              <a:t> </a:t>
            </a:r>
            <a:r>
              <a:rPr lang="ru-RU" dirty="0" err="1"/>
              <a:t>basgançakda</a:t>
            </a:r>
            <a:r>
              <a:rPr lang="ru-RU" dirty="0"/>
              <a:t> </a:t>
            </a:r>
            <a:r>
              <a:rPr lang="ru-RU" dirty="0" err="1"/>
              <a:t>täsirler</a:t>
            </a:r>
            <a:r>
              <a:rPr lang="ru-RU" dirty="0"/>
              <a:t> </a:t>
            </a:r>
            <a:r>
              <a:rPr lang="ru-RU" dirty="0" err="1"/>
              <a:t>giňeýär</a:t>
            </a:r>
            <a:r>
              <a:rPr lang="ru-RU" dirty="0"/>
              <a:t>, </a:t>
            </a:r>
            <a:r>
              <a:rPr lang="ru-RU" dirty="0" err="1"/>
              <a:t>hereketleriň</a:t>
            </a:r>
            <a:r>
              <a:rPr lang="ru-RU" dirty="0"/>
              <a:t> </a:t>
            </a:r>
            <a:r>
              <a:rPr lang="ru-RU" dirty="0" err="1"/>
              <a:t>köp</a:t>
            </a:r>
            <a:r>
              <a:rPr lang="ru-RU" dirty="0"/>
              <a:t> </a:t>
            </a:r>
            <a:r>
              <a:rPr lang="ru-RU" dirty="0" err="1"/>
              <a:t>bölümli</a:t>
            </a:r>
            <a:r>
              <a:rPr lang="ru-RU" dirty="0"/>
              <a:t> </a:t>
            </a:r>
            <a:r>
              <a:rPr lang="ru-RU" dirty="0" err="1"/>
              <a:t>zynjyryna</a:t>
            </a:r>
            <a:r>
              <a:rPr lang="ru-RU" dirty="0"/>
              <a:t> </a:t>
            </a:r>
            <a:r>
              <a:rPr lang="ru-RU" dirty="0" err="1"/>
              <a:t>öwrülýär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684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8764"/>
            <a:ext cx="10515600" cy="5678199"/>
          </a:xfrm>
        </p:spPr>
        <p:txBody>
          <a:bodyPr/>
          <a:lstStyle/>
          <a:p>
            <a:r>
              <a:rPr lang="ru-RU" dirty="0" err="1"/>
              <a:t>I.P.Pawlow</a:t>
            </a:r>
            <a:r>
              <a:rPr lang="ru-RU" dirty="0"/>
              <a:t> </a:t>
            </a:r>
            <a:r>
              <a:rPr lang="ru-RU" dirty="0" err="1"/>
              <a:t>özüniň</a:t>
            </a:r>
            <a:r>
              <a:rPr lang="ru-RU" dirty="0"/>
              <a:t> </a:t>
            </a:r>
            <a:r>
              <a:rPr lang="ru-RU" dirty="0" err="1"/>
              <a:t>köpsanly</a:t>
            </a:r>
            <a:r>
              <a:rPr lang="ru-RU" dirty="0"/>
              <a:t> </a:t>
            </a:r>
            <a:r>
              <a:rPr lang="ru-RU" dirty="0" err="1"/>
              <a:t>tejribeleriniň</a:t>
            </a:r>
            <a:r>
              <a:rPr lang="ru-RU" dirty="0"/>
              <a:t> </a:t>
            </a:r>
            <a:r>
              <a:rPr lang="ru-RU" dirty="0" err="1"/>
              <a:t>netijesinde</a:t>
            </a:r>
            <a:r>
              <a:rPr lang="ru-RU" dirty="0"/>
              <a:t> </a:t>
            </a:r>
            <a:r>
              <a:rPr lang="ru-RU" dirty="0" err="1"/>
              <a:t>maýmynlarda</a:t>
            </a:r>
            <a:r>
              <a:rPr lang="ru-RU" dirty="0"/>
              <a:t> </a:t>
            </a:r>
            <a:r>
              <a:rPr lang="ru-RU" dirty="0" err="1"/>
              <a:t>paýhasly</a:t>
            </a:r>
            <a:r>
              <a:rPr lang="ru-RU" dirty="0"/>
              <a:t>, </a:t>
            </a:r>
            <a:r>
              <a:rPr lang="ru-RU" dirty="0" err="1"/>
              <a:t>intellekt</a:t>
            </a:r>
            <a:r>
              <a:rPr lang="ru-RU" dirty="0"/>
              <a:t> </a:t>
            </a:r>
            <a:r>
              <a:rPr lang="ru-RU" dirty="0" err="1"/>
              <a:t>hereketleriniň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geçýändigini</a:t>
            </a:r>
            <a:r>
              <a:rPr lang="ru-RU" dirty="0"/>
              <a:t> </a:t>
            </a:r>
            <a:r>
              <a:rPr lang="ru-RU" dirty="0" err="1"/>
              <a:t>tassyklapdyr</a:t>
            </a:r>
            <a:r>
              <a:rPr lang="ru-RU" dirty="0"/>
              <a:t>. </a:t>
            </a:r>
            <a:r>
              <a:rPr lang="ru-RU" dirty="0" err="1"/>
              <a:t>Geçirilen</a:t>
            </a:r>
            <a:r>
              <a:rPr lang="ru-RU" dirty="0"/>
              <a:t>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tejribeleriň</a:t>
            </a:r>
            <a:r>
              <a:rPr lang="ru-RU" dirty="0"/>
              <a:t> </a:t>
            </a:r>
            <a:r>
              <a:rPr lang="ru-RU" dirty="0" err="1"/>
              <a:t>käbirine</a:t>
            </a:r>
            <a:r>
              <a:rPr lang="ru-RU" dirty="0"/>
              <a:t> </a:t>
            </a:r>
            <a:r>
              <a:rPr lang="ru-RU" dirty="0" err="1"/>
              <a:t>seredip</a:t>
            </a:r>
            <a:r>
              <a:rPr lang="ru-RU" dirty="0"/>
              <a:t> </a:t>
            </a:r>
            <a:r>
              <a:rPr lang="ru-RU" dirty="0" err="1"/>
              <a:t>geçeliň</a:t>
            </a:r>
            <a:r>
              <a:rPr lang="ru-RU" dirty="0"/>
              <a:t>: </a:t>
            </a:r>
            <a:r>
              <a:rPr lang="ru-RU" dirty="0" err="1"/>
              <a:t>maýmynyň</a:t>
            </a:r>
            <a:r>
              <a:rPr lang="ru-RU" dirty="0"/>
              <a:t> </a:t>
            </a:r>
            <a:r>
              <a:rPr lang="ru-RU" dirty="0" err="1"/>
              <a:t>kapasasynyň</a:t>
            </a:r>
            <a:r>
              <a:rPr lang="ru-RU" dirty="0"/>
              <a:t> </a:t>
            </a:r>
            <a:r>
              <a:rPr lang="ru-RU" dirty="0" err="1"/>
              <a:t>öňünde</a:t>
            </a:r>
            <a:r>
              <a:rPr lang="ru-RU" dirty="0"/>
              <a:t> </a:t>
            </a:r>
            <a:r>
              <a:rPr lang="ru-RU" dirty="0" err="1"/>
              <a:t>içi</a:t>
            </a:r>
            <a:r>
              <a:rPr lang="ru-RU" dirty="0"/>
              <a:t> </a:t>
            </a:r>
            <a:r>
              <a:rPr lang="ru-RU" dirty="0" err="1"/>
              <a:t>almaly</a:t>
            </a:r>
            <a:r>
              <a:rPr lang="ru-RU" dirty="0"/>
              <a:t> </a:t>
            </a:r>
            <a:r>
              <a:rPr lang="ru-RU" dirty="0" err="1"/>
              <a:t>kürüşge</a:t>
            </a:r>
            <a:r>
              <a:rPr lang="ru-RU" dirty="0"/>
              <a:t> </a:t>
            </a:r>
            <a:r>
              <a:rPr lang="ru-RU" dirty="0" err="1"/>
              <a:t>goýýarlar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gulpuna</a:t>
            </a:r>
            <a:r>
              <a:rPr lang="ru-RU" dirty="0"/>
              <a:t> </a:t>
            </a:r>
            <a:r>
              <a:rPr lang="ru-RU" dirty="0" err="1"/>
              <a:t>ýüp</a:t>
            </a:r>
            <a:r>
              <a:rPr lang="ru-RU" dirty="0"/>
              <a:t> </a:t>
            </a:r>
            <a:r>
              <a:rPr lang="ru-RU" dirty="0" err="1"/>
              <a:t>dakýarlar</a:t>
            </a:r>
            <a:r>
              <a:rPr lang="ru-RU" dirty="0"/>
              <a:t>. </a:t>
            </a:r>
            <a:r>
              <a:rPr lang="ru-RU" dirty="0" err="1"/>
              <a:t>Birbada</a:t>
            </a:r>
            <a:r>
              <a:rPr lang="ru-RU" dirty="0"/>
              <a:t> </a:t>
            </a:r>
            <a:r>
              <a:rPr lang="ru-RU" dirty="0" err="1"/>
              <a:t>maýmyn</a:t>
            </a:r>
            <a:r>
              <a:rPr lang="ru-RU" dirty="0"/>
              <a:t> </a:t>
            </a:r>
            <a:r>
              <a:rPr lang="ru-RU" dirty="0" err="1"/>
              <a:t>kürüşgä</a:t>
            </a:r>
            <a:r>
              <a:rPr lang="ru-RU" dirty="0"/>
              <a:t> </a:t>
            </a:r>
            <a:r>
              <a:rPr lang="ru-RU" dirty="0" err="1"/>
              <a:t>dakylan</a:t>
            </a:r>
            <a:r>
              <a:rPr lang="ru-RU" dirty="0"/>
              <a:t> </a:t>
            </a:r>
            <a:r>
              <a:rPr lang="ru-RU" dirty="0" err="1"/>
              <a:t>ýüpüň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ujundan</a:t>
            </a:r>
            <a:r>
              <a:rPr lang="ru-RU" dirty="0"/>
              <a:t> </a:t>
            </a:r>
            <a:r>
              <a:rPr lang="ru-RU" dirty="0" err="1"/>
              <a:t>çekip</a:t>
            </a:r>
            <a:r>
              <a:rPr lang="ru-RU" dirty="0"/>
              <a:t>, </a:t>
            </a:r>
            <a:r>
              <a:rPr lang="ru-RU" dirty="0" err="1"/>
              <a:t>ony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ýanyna</a:t>
            </a:r>
            <a:r>
              <a:rPr lang="ru-RU" dirty="0"/>
              <a:t> </a:t>
            </a:r>
            <a:r>
              <a:rPr lang="ru-RU" dirty="0" err="1"/>
              <a:t>ýakynlaşdyrmak</a:t>
            </a:r>
            <a:r>
              <a:rPr lang="ru-RU" dirty="0"/>
              <a:t> </a:t>
            </a:r>
            <a:r>
              <a:rPr lang="ru-RU" dirty="0" err="1"/>
              <a:t>isleýär</a:t>
            </a:r>
            <a:r>
              <a:rPr lang="ru-RU" dirty="0"/>
              <a:t>. </a:t>
            </a:r>
            <a:r>
              <a:rPr lang="ru-RU" dirty="0" err="1"/>
              <a:t>Emma</a:t>
            </a:r>
            <a:r>
              <a:rPr lang="ru-RU" dirty="0"/>
              <a:t> </a:t>
            </a:r>
            <a:r>
              <a:rPr lang="ru-RU" dirty="0" err="1"/>
              <a:t>köpsanly</a:t>
            </a:r>
            <a:r>
              <a:rPr lang="ru-RU" dirty="0"/>
              <a:t> </a:t>
            </a:r>
            <a:r>
              <a:rPr lang="ru-RU" dirty="0" err="1"/>
              <a:t>synanyşygyň</a:t>
            </a:r>
            <a:r>
              <a:rPr lang="ru-RU" dirty="0"/>
              <a:t> </a:t>
            </a:r>
            <a:r>
              <a:rPr lang="ru-RU" dirty="0" err="1"/>
              <a:t>başa</a:t>
            </a:r>
            <a:r>
              <a:rPr lang="ru-RU" dirty="0"/>
              <a:t> </a:t>
            </a:r>
            <a:r>
              <a:rPr lang="ru-RU" dirty="0" err="1"/>
              <a:t>barmandygyny</a:t>
            </a:r>
            <a:r>
              <a:rPr lang="ru-RU" dirty="0"/>
              <a:t> </a:t>
            </a:r>
            <a:r>
              <a:rPr lang="ru-RU" dirty="0" err="1"/>
              <a:t>bilip</a:t>
            </a:r>
            <a:r>
              <a:rPr lang="ru-RU" dirty="0"/>
              <a:t>, </a:t>
            </a:r>
            <a:r>
              <a:rPr lang="ru-RU" dirty="0" err="1"/>
              <a:t>maýmyn</a:t>
            </a:r>
            <a:r>
              <a:rPr lang="ru-RU" dirty="0"/>
              <a:t> </a:t>
            </a:r>
            <a:r>
              <a:rPr lang="ru-RU" dirty="0" err="1"/>
              <a:t>kürüşgäniň</a:t>
            </a:r>
            <a:r>
              <a:rPr lang="ru-RU" dirty="0"/>
              <a:t> </a:t>
            </a:r>
            <a:r>
              <a:rPr lang="ru-RU" dirty="0" err="1"/>
              <a:t>gulpuna</a:t>
            </a:r>
            <a:r>
              <a:rPr lang="ru-RU" dirty="0"/>
              <a:t> </a:t>
            </a:r>
            <a:r>
              <a:rPr lang="ru-RU" dirty="0" err="1"/>
              <a:t>dakylan</a:t>
            </a:r>
            <a:r>
              <a:rPr lang="ru-RU" dirty="0"/>
              <a:t> </a:t>
            </a:r>
            <a:r>
              <a:rPr lang="ru-RU" dirty="0" err="1"/>
              <a:t>ýüpüň</a:t>
            </a:r>
            <a:r>
              <a:rPr lang="ru-RU" dirty="0"/>
              <a:t> </a:t>
            </a:r>
            <a:r>
              <a:rPr lang="ru-RU" dirty="0" err="1"/>
              <a:t>iki</a:t>
            </a:r>
            <a:r>
              <a:rPr lang="ru-RU" dirty="0"/>
              <a:t> </a:t>
            </a:r>
            <a:r>
              <a:rPr lang="ru-RU" dirty="0" err="1"/>
              <a:t>ujuny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birleşdirip</a:t>
            </a:r>
            <a:r>
              <a:rPr lang="ru-RU" dirty="0"/>
              <a:t> </a:t>
            </a:r>
            <a:r>
              <a:rPr lang="ru-RU" dirty="0" err="1"/>
              <a:t>çekýär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islegini</a:t>
            </a:r>
            <a:r>
              <a:rPr lang="ru-RU" dirty="0"/>
              <a:t> </a:t>
            </a:r>
            <a:r>
              <a:rPr lang="ru-RU" dirty="0" err="1"/>
              <a:t>kanagatlandyrýar</a:t>
            </a:r>
            <a:r>
              <a:rPr lang="ru-RU" dirty="0"/>
              <a:t>.</a:t>
            </a:r>
          </a:p>
          <a:p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barmagyň</a:t>
            </a:r>
            <a:r>
              <a:rPr lang="ru-RU" dirty="0"/>
              <a:t> </a:t>
            </a:r>
            <a:r>
              <a:rPr lang="ru-RU" dirty="0" err="1"/>
              <a:t>intellektual</a:t>
            </a:r>
            <a:r>
              <a:rPr lang="ru-RU" dirty="0"/>
              <a:t> </a:t>
            </a:r>
            <a:r>
              <a:rPr lang="ru-RU" dirty="0" err="1"/>
              <a:t>görnüşi</a:t>
            </a:r>
            <a:r>
              <a:rPr lang="ru-RU" dirty="0"/>
              <a:t> </a:t>
            </a:r>
            <a:r>
              <a:rPr lang="ru-RU" dirty="0" err="1"/>
              <a:t>haýwanlaryň</a:t>
            </a:r>
            <a:r>
              <a:rPr lang="ru-RU" dirty="0"/>
              <a:t> </a:t>
            </a:r>
            <a:r>
              <a:rPr lang="ru-RU" dirty="0" err="1"/>
              <a:t>sredanyň</a:t>
            </a:r>
            <a:r>
              <a:rPr lang="ru-RU" dirty="0"/>
              <a:t> </a:t>
            </a:r>
            <a:r>
              <a:rPr lang="ru-RU" dirty="0" err="1"/>
              <a:t>üýtgeýän</a:t>
            </a:r>
            <a:r>
              <a:rPr lang="ru-RU" dirty="0"/>
              <a:t> </a:t>
            </a:r>
            <a:r>
              <a:rPr lang="ru-RU" dirty="0" err="1"/>
              <a:t>şertlerine</a:t>
            </a:r>
            <a:r>
              <a:rPr lang="ru-RU" dirty="0"/>
              <a:t> </a:t>
            </a:r>
            <a:r>
              <a:rPr lang="ru-RU" dirty="0" err="1"/>
              <a:t>üstünlikli</a:t>
            </a:r>
            <a:r>
              <a:rPr lang="ru-RU" dirty="0"/>
              <a:t> </a:t>
            </a:r>
            <a:r>
              <a:rPr lang="ru-RU" dirty="0" err="1"/>
              <a:t>uýgunlaşmagyny</a:t>
            </a:r>
            <a:r>
              <a:rPr lang="ru-RU" dirty="0"/>
              <a:t> </a:t>
            </a:r>
            <a:r>
              <a:rPr lang="ru-RU" dirty="0" err="1"/>
              <a:t>üpjün</a:t>
            </a:r>
            <a:r>
              <a:rPr lang="ru-RU" dirty="0"/>
              <a:t> </a:t>
            </a:r>
            <a:r>
              <a:rPr lang="ru-RU" dirty="0" err="1"/>
              <a:t>edýändigi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tapawutlanýar</a:t>
            </a:r>
            <a:r>
              <a:rPr lang="ru-RU" dirty="0"/>
              <a:t>. </a:t>
            </a:r>
            <a:r>
              <a:rPr lang="ru-RU" dirty="0" err="1"/>
              <a:t>Intellektual</a:t>
            </a:r>
            <a:r>
              <a:rPr lang="ru-RU" dirty="0"/>
              <a:t> </a:t>
            </a:r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barmakda</a:t>
            </a:r>
            <a:r>
              <a:rPr lang="ru-RU" dirty="0"/>
              <a:t> </a:t>
            </a:r>
            <a:r>
              <a:rPr lang="ru-RU" dirty="0" err="1"/>
              <a:t>diňe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aýry-aýry</a:t>
            </a:r>
            <a:r>
              <a:rPr lang="ru-RU" dirty="0"/>
              <a:t> </a:t>
            </a:r>
            <a:r>
              <a:rPr lang="ru-RU" dirty="0" err="1"/>
              <a:t>zatlary</a:t>
            </a:r>
            <a:r>
              <a:rPr lang="ru-RU" dirty="0"/>
              <a:t> </a:t>
            </a:r>
            <a:r>
              <a:rPr lang="ru-RU" dirty="0" err="1"/>
              <a:t>däl-de</a:t>
            </a:r>
            <a:r>
              <a:rPr lang="ru-RU" dirty="0"/>
              <a:t>, </a:t>
            </a:r>
            <a:r>
              <a:rPr lang="ru-RU" dirty="0" err="1"/>
              <a:t>olaryň</a:t>
            </a:r>
            <a:r>
              <a:rPr lang="ru-RU" dirty="0"/>
              <a:t> </a:t>
            </a:r>
            <a:r>
              <a:rPr lang="ru-RU" dirty="0" err="1"/>
              <a:t>arasyndaky</a:t>
            </a:r>
            <a:r>
              <a:rPr lang="ru-RU" dirty="0"/>
              <a:t>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gatnaşyklary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şöhlelendirmek</a:t>
            </a:r>
            <a:r>
              <a:rPr lang="ru-RU" dirty="0"/>
              <a:t> </a:t>
            </a:r>
            <a:r>
              <a:rPr lang="ru-RU" dirty="0" err="1"/>
              <a:t>mümkinçiligi</a:t>
            </a:r>
            <a:r>
              <a:rPr lang="ru-RU" dirty="0"/>
              <a:t> </a:t>
            </a:r>
            <a:r>
              <a:rPr lang="ru-RU" dirty="0" err="1"/>
              <a:t>döreýär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0297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aňy</a:t>
            </a:r>
            <a:r>
              <a:rPr lang="ru-RU" dirty="0"/>
              <a:t>,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ösüşi</a:t>
            </a:r>
            <a:r>
              <a:rPr lang="ru-RU" dirty="0"/>
              <a:t> </a:t>
            </a:r>
            <a:r>
              <a:rPr lang="ru-RU" dirty="0" err="1"/>
              <a:t>haýwanat</a:t>
            </a:r>
            <a:r>
              <a:rPr lang="ru-RU" dirty="0"/>
              <a:t> </a:t>
            </a:r>
            <a:r>
              <a:rPr lang="ru-RU" dirty="0" err="1"/>
              <a:t>dünýäsinde</a:t>
            </a:r>
            <a:r>
              <a:rPr lang="ru-RU" dirty="0"/>
              <a:t> </a:t>
            </a:r>
            <a:r>
              <a:rPr lang="ru-RU" dirty="0" err="1"/>
              <a:t>ýaşamagyndan</a:t>
            </a:r>
            <a:r>
              <a:rPr lang="ru-RU" dirty="0"/>
              <a:t> </a:t>
            </a:r>
            <a:r>
              <a:rPr lang="ru-RU" dirty="0" err="1"/>
              <a:t>zähmet</a:t>
            </a:r>
            <a:r>
              <a:rPr lang="ru-RU" dirty="0"/>
              <a:t> </a:t>
            </a:r>
            <a:r>
              <a:rPr lang="ru-RU" dirty="0" err="1"/>
              <a:t>işine</a:t>
            </a:r>
            <a:r>
              <a:rPr lang="ru-RU" dirty="0"/>
              <a:t> </a:t>
            </a:r>
            <a:r>
              <a:rPr lang="ru-RU" dirty="0" err="1"/>
              <a:t>geçmeginiň</a:t>
            </a:r>
            <a:r>
              <a:rPr lang="ru-RU" dirty="0"/>
              <a:t> </a:t>
            </a:r>
            <a:r>
              <a:rPr lang="ru-RU" dirty="0" err="1"/>
              <a:t>netijesinde</a:t>
            </a:r>
            <a:r>
              <a:rPr lang="ru-RU" dirty="0"/>
              <a:t> </a:t>
            </a:r>
            <a:r>
              <a:rPr lang="ru-RU" dirty="0" err="1"/>
              <a:t>döräpdir</a:t>
            </a:r>
            <a:r>
              <a:rPr lang="ru-RU" dirty="0"/>
              <a:t>. </a:t>
            </a:r>
            <a:r>
              <a:rPr lang="ru-RU" dirty="0" err="1"/>
              <a:t>Haýwanat</a:t>
            </a:r>
            <a:r>
              <a:rPr lang="ru-RU" dirty="0"/>
              <a:t> </a:t>
            </a:r>
            <a:r>
              <a:rPr lang="ru-RU" dirty="0" err="1"/>
              <a:t>dünýäsi</a:t>
            </a:r>
            <a:r>
              <a:rPr lang="ru-RU" dirty="0"/>
              <a:t> </a:t>
            </a:r>
            <a:r>
              <a:rPr lang="ru-RU" dirty="0" err="1"/>
              <a:t>tebigata</a:t>
            </a:r>
            <a:r>
              <a:rPr lang="ru-RU" dirty="0"/>
              <a:t> </a:t>
            </a:r>
            <a:r>
              <a:rPr lang="ru-RU" dirty="0" err="1"/>
              <a:t>uýgunlaşmak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ýaşaýşyny</a:t>
            </a:r>
            <a:r>
              <a:rPr lang="ru-RU" dirty="0"/>
              <a:t> </a:t>
            </a:r>
            <a:r>
              <a:rPr lang="ru-RU" dirty="0" err="1"/>
              <a:t>dowam</a:t>
            </a:r>
            <a:r>
              <a:rPr lang="ru-RU" dirty="0"/>
              <a:t> </a:t>
            </a:r>
            <a:r>
              <a:rPr lang="ru-RU" dirty="0" err="1"/>
              <a:t>etdirýän</a:t>
            </a:r>
            <a:r>
              <a:rPr lang="ru-RU" dirty="0"/>
              <a:t> </a:t>
            </a:r>
            <a:r>
              <a:rPr lang="ru-RU" dirty="0" err="1"/>
              <a:t>bolsa</a:t>
            </a:r>
            <a:r>
              <a:rPr lang="ru-RU" dirty="0"/>
              <a:t>,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özüniň</a:t>
            </a:r>
            <a:r>
              <a:rPr lang="ru-RU" dirty="0"/>
              <a:t> </a:t>
            </a:r>
            <a:r>
              <a:rPr lang="ru-RU" dirty="0" err="1"/>
              <a:t>erk-isleglerine</a:t>
            </a:r>
            <a:r>
              <a:rPr lang="ru-RU" dirty="0"/>
              <a:t> </a:t>
            </a:r>
            <a:r>
              <a:rPr lang="ru-RU" dirty="0" err="1"/>
              <a:t>laýyklykda</a:t>
            </a:r>
            <a:r>
              <a:rPr lang="ru-RU" dirty="0"/>
              <a:t> </a:t>
            </a:r>
            <a:r>
              <a:rPr lang="ru-RU" dirty="0" err="1"/>
              <a:t>tebigaty</a:t>
            </a:r>
            <a:r>
              <a:rPr lang="ru-RU" dirty="0"/>
              <a:t> </a:t>
            </a:r>
            <a:r>
              <a:rPr lang="ru-RU" dirty="0" err="1"/>
              <a:t>özgerdýär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980214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591</Words>
  <Application>Microsoft Office PowerPoint</Application>
  <PresentationFormat>Широкоэкранный</PresentationFormat>
  <Paragraphs>38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13</cp:revision>
  <dcterms:created xsi:type="dcterms:W3CDTF">2020-10-05T10:20:24Z</dcterms:created>
  <dcterms:modified xsi:type="dcterms:W3CDTF">2020-12-03T04:39:08Z</dcterms:modified>
</cp:coreProperties>
</file>