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91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856984" cy="520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293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8640960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175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865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biLevel thresh="75000"/>
          </a:blip>
          <a:srcRect l="17320" t="22700" r="12200" b="42300"/>
          <a:stretch/>
        </p:blipFill>
        <p:spPr>
          <a:xfrm>
            <a:off x="28972" y="2060848"/>
            <a:ext cx="9115028" cy="254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78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35292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27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1"/>
            <a:ext cx="806489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087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568952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778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4" y="44624"/>
            <a:ext cx="8856984" cy="677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915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8497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012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568952" cy="672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3185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Lenovo</cp:lastModifiedBy>
  <cp:revision>6</cp:revision>
  <dcterms:created xsi:type="dcterms:W3CDTF">2020-02-28T10:19:21Z</dcterms:created>
  <dcterms:modified xsi:type="dcterms:W3CDTF">2021-02-04T05:23:38Z</dcterms:modified>
</cp:coreProperties>
</file>