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13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k-TM" sz="3600" dirty="0" smtClean="0"/>
              <a:t>14-nji umumy okuw</a:t>
            </a:r>
            <a:r>
              <a:rPr lang="tk-TM" dirty="0" smtClean="0"/>
              <a:t/>
            </a:r>
            <a:br>
              <a:rPr lang="tk-TM" dirty="0" smtClean="0"/>
            </a:br>
            <a:r>
              <a:rPr lang="tk-TM" sz="3600" dirty="0" smtClean="0"/>
              <a:t>tema: </a:t>
            </a:r>
            <a:r>
              <a:rPr lang="tk-TM" sz="3600" b="1" dirty="0" smtClean="0"/>
              <a:t>Jaýlaryň we desgalaryň ýerasty böleginiň gurluşygynyň geodeziki üpjünçiligi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988840"/>
            <a:ext cx="7416824" cy="1752600"/>
          </a:xfrm>
        </p:spPr>
        <p:txBody>
          <a:bodyPr>
            <a:noAutofit/>
          </a:bodyPr>
          <a:lstStyle/>
          <a:p>
            <a:r>
              <a:rPr lang="tk-TM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Meýilnama:</a:t>
            </a:r>
          </a:p>
          <a:p>
            <a:pPr marL="514350" indent="-514350" algn="l">
              <a:buAutoNum type="arabicPeriod"/>
            </a:pPr>
            <a:r>
              <a:rPr lang="tk-TM" dirty="0" smtClean="0">
                <a:solidFill>
                  <a:schemeClr val="tx1"/>
                </a:solidFill>
              </a:rPr>
              <a:t>Desganyň </a:t>
            </a:r>
            <a:r>
              <a:rPr lang="tk-TM" dirty="0">
                <a:solidFill>
                  <a:schemeClr val="tx1"/>
                </a:solidFill>
              </a:rPr>
              <a:t>ýerasty böleginiň </a:t>
            </a:r>
            <a:r>
              <a:rPr lang="tk-TM" dirty="0" smtClean="0">
                <a:solidFill>
                  <a:schemeClr val="tx1"/>
                </a:solidFill>
              </a:rPr>
              <a:t>gurluşygynda ýerine ýetirilýän işler.</a:t>
            </a:r>
          </a:p>
          <a:p>
            <a:pPr marL="514350" indent="-514350" algn="l">
              <a:buAutoNum type="arabicPeriod"/>
            </a:pPr>
            <a:r>
              <a:rPr lang="tk-TM" dirty="0" smtClean="0">
                <a:solidFill>
                  <a:schemeClr val="tx1"/>
                </a:solidFill>
              </a:rPr>
              <a:t>Kotlowanyň suduryny ýeriň üstüne geçirmek.</a:t>
            </a:r>
          </a:p>
          <a:p>
            <a:pPr marL="514350" indent="-514350" algn="l">
              <a:buFont typeface="Arial" pitchFamily="34" charset="0"/>
              <a:buAutoNum type="arabicPeriod"/>
            </a:pPr>
            <a:r>
              <a:rPr lang="tk-TM" dirty="0" smtClean="0">
                <a:solidFill>
                  <a:schemeClr val="tx1"/>
                </a:solidFill>
              </a:rPr>
              <a:t>Desganyň </a:t>
            </a:r>
            <a:r>
              <a:rPr lang="tk-TM" dirty="0">
                <a:solidFill>
                  <a:schemeClr val="tx1"/>
                </a:solidFill>
              </a:rPr>
              <a:t>ýerasty böleginiň </a:t>
            </a:r>
            <a:r>
              <a:rPr lang="tk-TM" dirty="0" smtClean="0">
                <a:solidFill>
                  <a:schemeClr val="tx1"/>
                </a:solidFill>
              </a:rPr>
              <a:t>gurluşygyny gözegçilikde saklamak.</a:t>
            </a:r>
            <a:endParaRPr lang="tk-TM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061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28638"/>
            <a:ext cx="7058025" cy="580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8876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7346"/>
            <a:ext cx="8568952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Разбивку осей под монтаж конструкций производят в соответствии с</a:t>
            </a:r>
            <a:br>
              <a:rPr lang="ru-RU" dirty="0"/>
            </a:br>
            <a:r>
              <a:rPr lang="ru-RU" dirty="0"/>
              <a:t>точностью, приведенной в табл. 19 и 20. В качестве обоснования для разбив</a:t>
            </a:r>
            <a:br>
              <a:rPr lang="ru-RU" dirty="0"/>
            </a:br>
            <a:r>
              <a:rPr lang="ru-RU" dirty="0" err="1"/>
              <a:t>ки</a:t>
            </a:r>
            <a:r>
              <a:rPr lang="ru-RU" dirty="0"/>
              <a:t> используют оси на обноске. Закрепление осей и их параллелей </a:t>
            </a:r>
            <a:r>
              <a:rPr lang="ru-RU" dirty="0" err="1"/>
              <a:t>произво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дят</a:t>
            </a:r>
            <a:r>
              <a:rPr lang="ru-RU" dirty="0"/>
              <a:t> </a:t>
            </a:r>
            <a:r>
              <a:rPr lang="ru-RU" dirty="0" err="1"/>
              <a:t>откраской</a:t>
            </a:r>
            <a:r>
              <a:rPr lang="ru-RU" dirty="0"/>
              <a:t> на бетоне или кернами на металлических пластинах, при</a:t>
            </a:r>
            <a:br>
              <a:rPr lang="ru-RU" dirty="0"/>
            </a:br>
            <a:r>
              <a:rPr lang="ru-RU" dirty="0"/>
              <a:t>крепленных к нижним блокам фундамента.</a:t>
            </a:r>
            <a:br>
              <a:rPr lang="ru-RU" dirty="0"/>
            </a:br>
            <a:r>
              <a:rPr lang="ru-RU" dirty="0"/>
              <a:t>Плановую исполнительную съемку фундаментной плиты, ростверка или</a:t>
            </a:r>
            <a:br>
              <a:rPr lang="ru-RU" dirty="0"/>
            </a:br>
            <a:r>
              <a:rPr lang="ru-RU" dirty="0"/>
              <a:t>нижних блоков фундамента осуществляют промерами от </a:t>
            </a:r>
            <a:r>
              <a:rPr lang="ru-RU" dirty="0" err="1"/>
              <a:t>откраски</a:t>
            </a:r>
            <a:r>
              <a:rPr lang="ru-RU" dirty="0"/>
              <a:t> осей до</a:t>
            </a:r>
            <a:br>
              <a:rPr lang="ru-RU" dirty="0"/>
            </a:br>
            <a:r>
              <a:rPr lang="ru-RU" dirty="0"/>
              <a:t>•боковых граней конструкций. Высотную съемку производят техническим ни</a:t>
            </a:r>
            <a:br>
              <a:rPr lang="ru-RU" dirty="0"/>
            </a:br>
            <a:r>
              <a:rPr lang="ru-RU" dirty="0" err="1"/>
              <a:t>велированием</a:t>
            </a:r>
            <a:r>
              <a:rPr lang="ru-RU" dirty="0"/>
              <a:t> с рабочих реперов в котловане.</a:t>
            </a:r>
            <a:br>
              <a:rPr lang="ru-RU" dirty="0"/>
            </a:br>
            <a:r>
              <a:rPr lang="ru-RU" dirty="0"/>
              <a:t>На схеме исполнительной съемки показывают оси здания, конструкции</a:t>
            </a:r>
            <a:br>
              <a:rPr lang="ru-RU" dirty="0"/>
            </a:br>
            <a:r>
              <a:rPr lang="ru-RU" dirty="0"/>
              <a:t>фундамента и их отклонения в плане и по высоте. Пример оформления</a:t>
            </a:r>
            <a:br>
              <a:rPr lang="ru-RU" dirty="0"/>
            </a:br>
            <a:r>
              <a:rPr lang="ru-RU" dirty="0"/>
              <a:t>схемы дан на рис. 39</a:t>
            </a:r>
            <a:r>
              <a:rPr lang="ru-RU" dirty="0" smtClean="0"/>
              <a:t>.</a:t>
            </a:r>
          </a:p>
          <a:p>
            <a:r>
              <a:rPr lang="ru-RU" dirty="0"/>
              <a:t>Монтаж фундаментных блоков верхнего ряда производят путем совмещения установочных рисок с </a:t>
            </a:r>
            <a:r>
              <a:rPr lang="ru-RU" dirty="0" err="1"/>
              <a:t>откраской</a:t>
            </a:r>
            <a:r>
              <a:rPr lang="ru-RU" dirty="0"/>
              <a:t> осей или параллелей на блоках</a:t>
            </a:r>
            <a:br>
              <a:rPr lang="ru-RU" dirty="0"/>
            </a:br>
            <a:r>
              <a:rPr lang="ru-RU" dirty="0"/>
              <a:t>нижнего ряда. Для установки в отвесное положение блоков высотой до 4 м</a:t>
            </a:r>
            <a:br>
              <a:rPr lang="ru-RU" dirty="0"/>
            </a:br>
            <a:r>
              <a:rPr lang="ru-RU" dirty="0"/>
              <a:t>используют специальные рейки-отвесы, а для более высоких конструкций—</a:t>
            </a:r>
            <a:br>
              <a:rPr lang="ru-RU" dirty="0"/>
            </a:br>
            <a:r>
              <a:rPr lang="ru-RU" dirty="0"/>
              <a:t>теодолит.</a:t>
            </a:r>
            <a:br>
              <a:rPr lang="ru-RU" dirty="0"/>
            </a:br>
            <a:r>
              <a:rPr lang="ru-RU" dirty="0"/>
              <a:t>После монтажа и предварительного закрепления блоков производят</a:t>
            </a:r>
            <a:br>
              <a:rPr lang="ru-RU" dirty="0"/>
            </a:br>
            <a:r>
              <a:rPr lang="ru-RU" dirty="0"/>
              <a:t>контрольные измерения и осуществляют корректировку положения (выверку)</a:t>
            </a:r>
            <a:br>
              <a:rPr lang="ru-RU" dirty="0"/>
            </a:br>
            <a:r>
              <a:rPr lang="ru-RU" dirty="0" err="1"/>
              <a:t>конструидий</a:t>
            </a:r>
            <a:r>
              <a:rPr lang="ru-RU" dirty="0"/>
              <a:t> в плане и по высоте. Высотное положение опорных плоскостей</a:t>
            </a:r>
            <a:br>
              <a:rPr lang="ru-RU" dirty="0"/>
            </a:br>
            <a:r>
              <a:rPr lang="ru-RU" dirty="0"/>
              <a:t>фундамента выравнивают подкладкой металлических пластин или подливкой </a:t>
            </a:r>
            <a:r>
              <a:rPr lang="ru-RU" dirty="0" err="1"/>
              <a:t>бетеиного</a:t>
            </a:r>
            <a:r>
              <a:rPr lang="ru-RU" dirty="0"/>
              <a:t> раствора.</a:t>
            </a:r>
            <a:br>
              <a:rPr lang="ru-RU" dirty="0"/>
            </a:br>
            <a:r>
              <a:rPr lang="ru-RU" dirty="0"/>
              <a:t>Работу по сооружению фундамента завершают исполнительной съемкой</a:t>
            </a:r>
            <a:br>
              <a:rPr lang="ru-RU" dirty="0"/>
            </a:br>
            <a:r>
              <a:rPr lang="ru-RU" dirty="0"/>
              <a:t>конструкций и составлением схемы с указанием отклонений от проектного</a:t>
            </a:r>
            <a:br>
              <a:rPr lang="ru-RU" dirty="0"/>
            </a:br>
            <a:r>
              <a:rPr lang="ru-RU" dirty="0"/>
              <a:t>положения.</a:t>
            </a:r>
            <a:br>
              <a:rPr lang="ru-RU" dirty="0"/>
            </a:br>
            <a:r>
              <a:rPr lang="ru-RU" dirty="0"/>
              <a:t>Геодезические работы при возведении остальных конструкций подземной</a:t>
            </a:r>
            <a:br>
              <a:rPr lang="ru-RU" dirty="0"/>
            </a:br>
            <a:r>
              <a:rPr lang="ru-RU" dirty="0"/>
              <a:t>части здания (колонн, перекрытий, стен и т. п.) производят как и при возведении наземной части здания. </a:t>
            </a:r>
            <a:r>
              <a:rPr lang="ru-RU"/>
              <a:t>Подробно эти виды работ рассмотрены в</a:t>
            </a:r>
            <a:br>
              <a:rPr lang="ru-RU"/>
            </a:br>
            <a:r>
              <a:rPr lang="ru-RU"/>
              <a:t>следующих параграфах.</a:t>
            </a:r>
            <a:r>
              <a:rPr lang="ru-RU"/>
              <a:t> </a:t>
            </a:r>
            <a:br>
              <a:rPr lang="ru-RU"/>
            </a:br>
            <a:r>
              <a:rPr lang="ru-RU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2989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379" y="307528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1338"/>
            <a:r>
              <a:rPr lang="ru-RU" sz="2400" dirty="0" err="1" smtClean="0"/>
              <a:t>Gurluşykdaky</a:t>
            </a:r>
            <a:r>
              <a:rPr lang="ru-RU" sz="2400" dirty="0" smtClean="0"/>
              <a:t> </a:t>
            </a:r>
            <a:r>
              <a:rPr lang="ru-RU" sz="2400" dirty="0" err="1" smtClean="0"/>
              <a:t>geodeziýa</a:t>
            </a:r>
            <a:r>
              <a:rPr lang="ru-RU" sz="2400" dirty="0" smtClean="0"/>
              <a:t> </a:t>
            </a:r>
            <a:r>
              <a:rPr lang="ru-RU" sz="2400" dirty="0" err="1" smtClean="0"/>
              <a:t>işleri</a:t>
            </a:r>
            <a:r>
              <a:rPr lang="ru-RU" sz="2400" dirty="0" smtClean="0"/>
              <a:t> </a:t>
            </a:r>
            <a:r>
              <a:rPr lang="ru-RU" sz="2400" dirty="0" err="1" smtClean="0"/>
              <a:t>şu</a:t>
            </a:r>
            <a:r>
              <a:rPr lang="ru-RU" sz="2400" dirty="0" smtClean="0"/>
              <a:t> </a:t>
            </a:r>
            <a:r>
              <a:rPr lang="ru-RU" sz="2400" dirty="0" err="1" smtClean="0"/>
              <a:t>görnüşlere</a:t>
            </a:r>
            <a:r>
              <a:rPr lang="ru-RU" sz="2400" dirty="0" smtClean="0"/>
              <a:t> </a:t>
            </a:r>
            <a:r>
              <a:rPr lang="ru-RU" sz="2400" dirty="0" err="1" smtClean="0"/>
              <a:t>bölünýär</a:t>
            </a:r>
            <a:r>
              <a:rPr lang="ru-RU" sz="2400" dirty="0" smtClean="0"/>
              <a:t>:</a:t>
            </a:r>
          </a:p>
          <a:p>
            <a:pPr indent="541338"/>
            <a:r>
              <a:rPr lang="tk-TM" sz="2400" b="1" dirty="0" smtClean="0"/>
              <a:t>Ş</a:t>
            </a:r>
            <a:r>
              <a:rPr lang="ru-RU" sz="2400" b="1" dirty="0" err="1" smtClean="0"/>
              <a:t>ekillendirme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topoplanlary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düzmek</a:t>
            </a:r>
            <a:r>
              <a:rPr lang="ru-RU" sz="2400" b="1" dirty="0" smtClean="0"/>
              <a:t>) </a:t>
            </a:r>
            <a:r>
              <a:rPr lang="ru-RU" sz="2400" b="1" dirty="0" err="1" smtClean="0"/>
              <a:t>we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trassirlemek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işleri</a:t>
            </a:r>
            <a:r>
              <a:rPr lang="ru-RU" sz="2400" dirty="0" smtClean="0"/>
              <a:t> </a:t>
            </a:r>
            <a:r>
              <a:rPr lang="ru-RU" sz="2400" dirty="0" err="1" smtClean="0"/>
              <a:t>gurluşyk</a:t>
            </a:r>
            <a:r>
              <a:rPr lang="ru-RU" sz="2400" dirty="0" smtClean="0"/>
              <a:t> </a:t>
            </a:r>
            <a:r>
              <a:rPr lang="ru-RU" sz="2400" dirty="0" err="1" smtClean="0"/>
              <a:t>işlerini</a:t>
            </a:r>
            <a:r>
              <a:rPr lang="ru-RU" sz="2400" dirty="0" smtClean="0"/>
              <a:t> </a:t>
            </a:r>
            <a:r>
              <a:rPr lang="ru-RU" sz="2400" dirty="0" err="1" smtClean="0"/>
              <a:t>taslamakdan</a:t>
            </a:r>
            <a:r>
              <a:rPr lang="ru-RU" sz="2400" dirty="0" smtClean="0"/>
              <a:t> </a:t>
            </a:r>
            <a:r>
              <a:rPr lang="ru-RU" sz="2400" dirty="0" err="1" smtClean="0"/>
              <a:t>öňde</a:t>
            </a:r>
            <a:r>
              <a:rPr lang="ru-RU" sz="2400" dirty="0" smtClean="0"/>
              <a:t> </a:t>
            </a:r>
            <a:r>
              <a:rPr lang="ru-RU" sz="2400" dirty="0" err="1" smtClean="0"/>
              <a:t>we</a:t>
            </a:r>
            <a:r>
              <a:rPr lang="ru-RU" sz="2400" dirty="0" smtClean="0"/>
              <a:t> </a:t>
            </a:r>
            <a:r>
              <a:rPr lang="ru-RU" sz="2400" dirty="0" err="1" smtClean="0"/>
              <a:t>inženerçilik</a:t>
            </a:r>
            <a:r>
              <a:rPr lang="ru-RU" sz="2400" dirty="0" smtClean="0"/>
              <a:t> </a:t>
            </a:r>
            <a:r>
              <a:rPr lang="ru-RU" sz="2400" dirty="0" err="1" smtClean="0"/>
              <a:t>gözlegleri</a:t>
            </a:r>
            <a:r>
              <a:rPr lang="ru-RU" sz="2400" dirty="0" smtClean="0"/>
              <a:t> </a:t>
            </a:r>
            <a:r>
              <a:rPr lang="ru-RU" sz="2400" dirty="0" err="1" smtClean="0"/>
              <a:t>söwründe</a:t>
            </a:r>
            <a:r>
              <a:rPr lang="ru-RU" sz="2400" dirty="0" smtClean="0"/>
              <a:t> </a:t>
            </a:r>
            <a:r>
              <a:rPr lang="ru-RU" sz="2400" dirty="0" err="1" smtClean="0"/>
              <a:t>ýerine</a:t>
            </a:r>
            <a:r>
              <a:rPr lang="ru-RU" sz="2400" dirty="0" smtClean="0"/>
              <a:t> </a:t>
            </a:r>
            <a:r>
              <a:rPr lang="ru-RU" sz="2400" dirty="0" err="1" smtClean="0"/>
              <a:t>ýetirilýär</a:t>
            </a:r>
            <a:r>
              <a:rPr lang="ru-RU" sz="2400" dirty="0" smtClean="0"/>
              <a:t>.</a:t>
            </a:r>
          </a:p>
          <a:p>
            <a:pPr indent="541338"/>
            <a:r>
              <a:rPr lang="ru-RU" sz="2400" b="1" dirty="0" err="1" smtClean="0"/>
              <a:t>Bölüşdiriş</a:t>
            </a:r>
            <a:r>
              <a:rPr lang="ru-RU" sz="2400" b="1" dirty="0" smtClean="0"/>
              <a:t> </a:t>
            </a:r>
            <a:r>
              <a:rPr lang="ru-RU" sz="2400" b="1" dirty="0" err="1"/>
              <a:t>işleri</a:t>
            </a:r>
            <a:r>
              <a:rPr lang="ru-RU" sz="2400" b="1" dirty="0"/>
              <a:t> </a:t>
            </a:r>
            <a:r>
              <a:rPr lang="ru-RU" sz="2400" dirty="0" err="1" smtClean="0"/>
              <a:t>göniden-göni</a:t>
            </a:r>
            <a:r>
              <a:rPr lang="ru-RU" sz="2400" dirty="0" smtClean="0"/>
              <a:t> </a:t>
            </a:r>
            <a:r>
              <a:rPr lang="ru-RU" sz="2400" dirty="0" err="1" smtClean="0"/>
              <a:t>gurluşyk</a:t>
            </a:r>
            <a:r>
              <a:rPr lang="ru-RU" sz="2400" dirty="0" smtClean="0"/>
              <a:t> </a:t>
            </a:r>
            <a:r>
              <a:rPr lang="ru-RU" sz="2400" dirty="0" err="1" smtClean="0"/>
              <a:t>işleri</a:t>
            </a:r>
            <a:r>
              <a:rPr lang="ru-RU" sz="2400" dirty="0" smtClean="0"/>
              <a:t> </a:t>
            </a:r>
            <a:r>
              <a:rPr lang="ru-RU" sz="2400" dirty="0" err="1" smtClean="0"/>
              <a:t>geçirilýän</a:t>
            </a:r>
            <a:r>
              <a:rPr lang="ru-RU" sz="2400" dirty="0" smtClean="0"/>
              <a:t> </a:t>
            </a:r>
            <a:r>
              <a:rPr lang="ru-RU" sz="2400" dirty="0" err="1" smtClean="0"/>
              <a:t>döwründe</a:t>
            </a:r>
            <a:r>
              <a:rPr lang="ru-RU" sz="2400" dirty="0" smtClean="0"/>
              <a:t> </a:t>
            </a:r>
            <a:r>
              <a:rPr lang="ru-RU" sz="2400" dirty="0" err="1" smtClean="0"/>
              <a:t>ýerine</a:t>
            </a:r>
            <a:r>
              <a:rPr lang="ru-RU" sz="2400" dirty="0" smtClean="0"/>
              <a:t> </a:t>
            </a:r>
            <a:r>
              <a:rPr lang="ru-RU" sz="2400" dirty="0" err="1" smtClean="0"/>
              <a:t>ýetirilýär</a:t>
            </a:r>
            <a:r>
              <a:rPr lang="ru-RU" sz="2400" dirty="0" smtClean="0"/>
              <a:t> </a:t>
            </a:r>
            <a:r>
              <a:rPr lang="ru-RU" sz="2400" dirty="0" err="1" smtClean="0"/>
              <a:t>we</a:t>
            </a:r>
            <a:r>
              <a:rPr lang="ru-RU" sz="2400" dirty="0" smtClean="0"/>
              <a:t> </a:t>
            </a:r>
            <a:r>
              <a:rPr lang="ru-RU" sz="2400" dirty="0" err="1"/>
              <a:t>binanyň</a:t>
            </a:r>
            <a:r>
              <a:rPr lang="ru-RU" sz="2400" dirty="0"/>
              <a:t> </a:t>
            </a:r>
            <a:r>
              <a:rPr lang="ru-RU" sz="2400" dirty="0" err="1"/>
              <a:t>ýa-da</a:t>
            </a:r>
            <a:r>
              <a:rPr lang="ru-RU" sz="2400" dirty="0"/>
              <a:t> </a:t>
            </a:r>
            <a:r>
              <a:rPr lang="ru-RU" sz="2400" dirty="0" err="1"/>
              <a:t>desganyň</a:t>
            </a:r>
            <a:r>
              <a:rPr lang="ru-RU" sz="2400" dirty="0"/>
              <a:t> </a:t>
            </a:r>
            <a:r>
              <a:rPr lang="ru-RU" sz="2400" dirty="0" err="1" smtClean="0"/>
              <a:t>oklaryny</a:t>
            </a:r>
            <a:r>
              <a:rPr lang="ru-RU" sz="2400" dirty="0" smtClean="0"/>
              <a:t> </a:t>
            </a:r>
            <a:r>
              <a:rPr lang="ru-RU" sz="2400" dirty="0" err="1" smtClean="0"/>
              <a:t>hem-de</a:t>
            </a:r>
            <a:r>
              <a:rPr lang="ru-RU" sz="2400" dirty="0" smtClean="0"/>
              <a:t> </a:t>
            </a:r>
            <a:r>
              <a:rPr lang="ru-RU" sz="2400" dirty="0" err="1" smtClean="0"/>
              <a:t>nokatlaryny</a:t>
            </a:r>
            <a:r>
              <a:rPr lang="ru-RU" sz="2400" dirty="0" smtClean="0"/>
              <a:t> </a:t>
            </a:r>
            <a:r>
              <a:rPr lang="ru-RU" sz="2400" dirty="0" err="1" smtClean="0"/>
              <a:t>taslamadan</a:t>
            </a:r>
            <a:r>
              <a:rPr lang="ru-RU" sz="2400" dirty="0" smtClean="0"/>
              <a:t> </a:t>
            </a:r>
            <a:r>
              <a:rPr lang="ru-RU" sz="2400" dirty="0" err="1" smtClean="0"/>
              <a:t>ýeriň</a:t>
            </a:r>
            <a:r>
              <a:rPr lang="ru-RU" sz="2400" dirty="0" smtClean="0"/>
              <a:t> </a:t>
            </a:r>
            <a:r>
              <a:rPr lang="ru-RU" sz="2400" dirty="0" err="1" smtClean="0"/>
              <a:t>üstüne</a:t>
            </a:r>
            <a:r>
              <a:rPr lang="ru-RU" sz="2400" dirty="0" smtClean="0"/>
              <a:t> </a:t>
            </a:r>
            <a:r>
              <a:rPr lang="ru-RU" sz="2400" dirty="0" err="1" smtClean="0"/>
              <a:t>geçirmeklik</a:t>
            </a:r>
            <a:r>
              <a:rPr lang="ru-RU" sz="2400" dirty="0" smtClean="0"/>
              <a:t> (</a:t>
            </a:r>
            <a:r>
              <a:rPr lang="ru-RU" sz="2400" dirty="0" err="1" smtClean="0"/>
              <a:t>çykarmaklyk</a:t>
            </a:r>
            <a:r>
              <a:rPr lang="ru-RU" sz="2400" dirty="0" smtClean="0"/>
              <a:t>) </a:t>
            </a:r>
            <a:r>
              <a:rPr lang="ru-RU" sz="2400" dirty="0" err="1" smtClean="0"/>
              <a:t>üçin</a:t>
            </a:r>
            <a:r>
              <a:rPr lang="ru-RU" sz="2400" dirty="0" smtClean="0"/>
              <a:t> </a:t>
            </a:r>
            <a:r>
              <a:rPr lang="ru-RU" sz="2400" dirty="0" err="1" smtClean="0"/>
              <a:t>niýetlenýär</a:t>
            </a:r>
            <a:r>
              <a:rPr lang="ru-RU" sz="2400" dirty="0" smtClean="0"/>
              <a:t>.</a:t>
            </a:r>
          </a:p>
          <a:p>
            <a:pPr indent="541338"/>
            <a:r>
              <a:rPr lang="ru-RU" sz="2400" dirty="0" smtClean="0"/>
              <a:t>	</a:t>
            </a:r>
            <a:r>
              <a:rPr lang="ru-RU" sz="2400" b="1" dirty="0" err="1" smtClean="0"/>
              <a:t>Ýerine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ýetiriji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ölçemeler</a:t>
            </a:r>
            <a:r>
              <a:rPr lang="ru-RU" sz="2400" dirty="0"/>
              <a:t> </a:t>
            </a:r>
            <a:r>
              <a:rPr lang="ru-RU" sz="2400" dirty="0" err="1" smtClean="0"/>
              <a:t>gurluşyk</a:t>
            </a:r>
            <a:r>
              <a:rPr lang="ru-RU" sz="2400" dirty="0" smtClean="0"/>
              <a:t> </a:t>
            </a:r>
            <a:r>
              <a:rPr lang="ru-RU" sz="2400" dirty="0" err="1"/>
              <a:t>işleri</a:t>
            </a:r>
            <a:r>
              <a:rPr lang="ru-RU" sz="2400" dirty="0"/>
              <a:t> </a:t>
            </a:r>
            <a:r>
              <a:rPr lang="ru-RU" sz="2400" dirty="0" err="1"/>
              <a:t>geçirilýän</a:t>
            </a:r>
            <a:r>
              <a:rPr lang="ru-RU" sz="2400" dirty="0"/>
              <a:t> </a:t>
            </a:r>
            <a:r>
              <a:rPr lang="ru-RU" sz="2400" dirty="0" err="1" smtClean="0"/>
              <a:t>döwründe</a:t>
            </a:r>
            <a:r>
              <a:rPr lang="ru-RU" sz="2400" dirty="0" smtClean="0"/>
              <a:t> </a:t>
            </a:r>
            <a:r>
              <a:rPr lang="ru-RU" sz="2400" dirty="0" err="1" smtClean="0"/>
              <a:t>we</a:t>
            </a:r>
            <a:r>
              <a:rPr lang="ru-RU" sz="2400" dirty="0" smtClean="0"/>
              <a:t> </a:t>
            </a:r>
            <a:r>
              <a:rPr lang="ru-RU" sz="2400" dirty="0" err="1" smtClean="0"/>
              <a:t>ol</a:t>
            </a:r>
            <a:r>
              <a:rPr lang="ru-RU" sz="2400" dirty="0" smtClean="0"/>
              <a:t> </a:t>
            </a:r>
            <a:r>
              <a:rPr lang="ru-RU" sz="2400" dirty="0" err="1" smtClean="0"/>
              <a:t>tamamlananda</a:t>
            </a:r>
            <a:r>
              <a:rPr lang="ru-RU" sz="2400" dirty="0" smtClean="0"/>
              <a:t>, </a:t>
            </a:r>
            <a:r>
              <a:rPr lang="ru-RU" sz="2400" dirty="0" err="1" smtClean="0"/>
              <a:t>gurluşyk-gurnama</a:t>
            </a:r>
            <a:r>
              <a:rPr lang="ru-RU" sz="2400" dirty="0" smtClean="0"/>
              <a:t> </a:t>
            </a:r>
            <a:r>
              <a:rPr lang="ru-RU" sz="2400" dirty="0" err="1" smtClean="0"/>
              <a:t>işleriniň</a:t>
            </a:r>
            <a:r>
              <a:rPr lang="ru-RU" sz="2400" dirty="0" smtClean="0"/>
              <a:t> </a:t>
            </a:r>
            <a:r>
              <a:rPr lang="ru-RU" sz="2400" dirty="0" err="1" smtClean="0"/>
              <a:t>ýerine</a:t>
            </a:r>
            <a:r>
              <a:rPr lang="ru-RU" sz="2400" dirty="0" smtClean="0"/>
              <a:t> </a:t>
            </a:r>
            <a:r>
              <a:rPr lang="ru-RU" sz="2400" dirty="0" err="1" smtClean="0"/>
              <a:t>ýetirilşine</a:t>
            </a:r>
            <a:r>
              <a:rPr lang="ru-RU" sz="2400" dirty="0" smtClean="0"/>
              <a:t> </a:t>
            </a:r>
            <a:r>
              <a:rPr lang="ru-RU" sz="2400" dirty="0" err="1" smtClean="0"/>
              <a:t>hem-de</a:t>
            </a:r>
            <a:r>
              <a:rPr lang="ru-RU" sz="2400" dirty="0" smtClean="0"/>
              <a:t> </a:t>
            </a:r>
            <a:r>
              <a:rPr lang="ru-RU" sz="2400" dirty="0" err="1" smtClean="0"/>
              <a:t>hiline</a:t>
            </a:r>
            <a:r>
              <a:rPr lang="ru-RU" sz="2400" dirty="0" smtClean="0"/>
              <a:t> </a:t>
            </a:r>
            <a:r>
              <a:rPr lang="ru-RU" sz="2400" dirty="0" err="1" smtClean="0"/>
              <a:t>gözegçilik</a:t>
            </a:r>
            <a:r>
              <a:rPr lang="ru-RU" sz="2400" dirty="0" smtClean="0"/>
              <a:t> </a:t>
            </a:r>
            <a:r>
              <a:rPr lang="ru-RU" sz="2400" dirty="0" err="1" smtClean="0"/>
              <a:t>etmek</a:t>
            </a:r>
            <a:r>
              <a:rPr lang="ru-RU" sz="2400" dirty="0" smtClean="0"/>
              <a:t> </a:t>
            </a:r>
            <a:r>
              <a:rPr lang="ru-RU" sz="2400" dirty="0" err="1" smtClean="0"/>
              <a:t>üçin</a:t>
            </a:r>
            <a:r>
              <a:rPr lang="ru-RU" sz="2400" dirty="0" smtClean="0"/>
              <a:t>, </a:t>
            </a:r>
            <a:r>
              <a:rPr lang="ru-RU" sz="2400" dirty="0" err="1" smtClean="0"/>
              <a:t>şeýle</a:t>
            </a:r>
            <a:r>
              <a:rPr lang="ru-RU" sz="2400" dirty="0" smtClean="0"/>
              <a:t> </a:t>
            </a:r>
            <a:r>
              <a:rPr lang="ru-RU" sz="2400" dirty="0" err="1" smtClean="0"/>
              <a:t>hem</a:t>
            </a:r>
            <a:r>
              <a:rPr lang="ru-RU" sz="2400" dirty="0" smtClean="0"/>
              <a:t>, </a:t>
            </a:r>
            <a:r>
              <a:rPr lang="ru-RU" sz="2400" dirty="0" err="1" smtClean="0"/>
              <a:t>gurlan</a:t>
            </a:r>
            <a:r>
              <a:rPr lang="ru-RU" sz="2400" dirty="0" smtClean="0"/>
              <a:t> </a:t>
            </a:r>
            <a:r>
              <a:rPr lang="ru-RU" sz="2400" dirty="0" err="1" smtClean="0"/>
              <a:t>meýdanyň</a:t>
            </a:r>
            <a:r>
              <a:rPr lang="ru-RU" sz="2400" dirty="0" smtClean="0"/>
              <a:t> </a:t>
            </a:r>
            <a:r>
              <a:rPr lang="ru-RU" sz="2400" dirty="0" err="1" smtClean="0"/>
              <a:t>täze</a:t>
            </a:r>
            <a:r>
              <a:rPr lang="ru-RU" sz="2400" dirty="0" smtClean="0"/>
              <a:t> </a:t>
            </a:r>
            <a:r>
              <a:rPr lang="ru-RU" sz="2400" dirty="0" err="1" smtClean="0"/>
              <a:t>topografiki</a:t>
            </a:r>
            <a:r>
              <a:rPr lang="ru-RU" sz="2400" dirty="0" smtClean="0"/>
              <a:t> </a:t>
            </a:r>
            <a:r>
              <a:rPr lang="ru-RU" sz="2400" dirty="0" err="1" smtClean="0"/>
              <a:t>planyny</a:t>
            </a:r>
            <a:r>
              <a:rPr lang="ru-RU" sz="2400" dirty="0" smtClean="0"/>
              <a:t> </a:t>
            </a:r>
            <a:r>
              <a:rPr lang="ru-RU" sz="2400" dirty="0" err="1" smtClean="0"/>
              <a:t>düzmek</a:t>
            </a:r>
            <a:r>
              <a:rPr lang="ru-RU" sz="2400" dirty="0" smtClean="0"/>
              <a:t> </a:t>
            </a:r>
            <a:r>
              <a:rPr lang="ru-RU" sz="2400" dirty="0" err="1" smtClean="0"/>
              <a:t>maksady</a:t>
            </a:r>
            <a:r>
              <a:rPr lang="ru-RU" sz="2400" dirty="0" smtClean="0"/>
              <a:t> </a:t>
            </a:r>
            <a:r>
              <a:rPr lang="ru-RU" sz="2400" dirty="0" err="1" smtClean="0"/>
              <a:t>bilen</a:t>
            </a:r>
            <a:r>
              <a:rPr lang="ru-RU" sz="2400" dirty="0" smtClean="0"/>
              <a:t> </a:t>
            </a:r>
            <a:r>
              <a:rPr lang="ru-RU" sz="2400" dirty="0" err="1" smtClean="0"/>
              <a:t>amala</a:t>
            </a:r>
            <a:r>
              <a:rPr lang="ru-RU" sz="2400" dirty="0" smtClean="0"/>
              <a:t> </a:t>
            </a:r>
            <a:r>
              <a:rPr lang="ru-RU" sz="2400" dirty="0" err="1" smtClean="0"/>
              <a:t>aşyrylýar</a:t>
            </a:r>
            <a:r>
              <a:rPr lang="ru-RU" sz="2400" dirty="0" smtClean="0"/>
              <a:t>.</a:t>
            </a:r>
          </a:p>
          <a:p>
            <a:pPr indent="541338"/>
            <a:r>
              <a:rPr lang="ru-RU" sz="2400" dirty="0" err="1" smtClean="0"/>
              <a:t>Gurluşyk</a:t>
            </a:r>
            <a:r>
              <a:rPr lang="ru-RU" sz="2400" dirty="0" smtClean="0"/>
              <a:t> </a:t>
            </a:r>
            <a:r>
              <a:rPr lang="ru-RU" sz="2400" dirty="0" err="1" smtClean="0"/>
              <a:t>obýektleriniň</a:t>
            </a:r>
            <a:r>
              <a:rPr lang="ru-RU" sz="2400" dirty="0" smtClean="0"/>
              <a:t> </a:t>
            </a:r>
            <a:r>
              <a:rPr lang="ru-RU" sz="2400" b="1" dirty="0" err="1" smtClean="0"/>
              <a:t>deformasiýalaryna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gözegçilikleri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geçirmeklik</a:t>
            </a:r>
            <a:r>
              <a:rPr lang="ru-RU" sz="2400" b="1" dirty="0" smtClean="0"/>
              <a:t> </a:t>
            </a:r>
            <a:r>
              <a:rPr lang="ru-RU" sz="2400" dirty="0" err="1" smtClean="0"/>
              <a:t>olaryň</a:t>
            </a:r>
            <a:r>
              <a:rPr lang="ru-RU" sz="2400" dirty="0" smtClean="0"/>
              <a:t> </a:t>
            </a:r>
            <a:r>
              <a:rPr lang="ru-RU" sz="2400" dirty="0" err="1" smtClean="0"/>
              <a:t>galdyrylýan</a:t>
            </a:r>
            <a:r>
              <a:rPr lang="ru-RU" sz="2400" dirty="0" smtClean="0"/>
              <a:t> </a:t>
            </a:r>
            <a:r>
              <a:rPr lang="ru-RU" sz="2400" dirty="0" err="1" smtClean="0"/>
              <a:t>döwriniň</a:t>
            </a:r>
            <a:r>
              <a:rPr lang="ru-RU" sz="2400" dirty="0" smtClean="0"/>
              <a:t> </a:t>
            </a:r>
            <a:r>
              <a:rPr lang="ru-RU" sz="2400" dirty="0" err="1" smtClean="0"/>
              <a:t>başynda</a:t>
            </a:r>
            <a:r>
              <a:rPr lang="ru-RU" sz="2400" dirty="0" smtClean="0"/>
              <a:t> </a:t>
            </a:r>
            <a:r>
              <a:rPr lang="ru-RU" sz="2400" dirty="0" err="1" smtClean="0"/>
              <a:t>we</a:t>
            </a:r>
            <a:r>
              <a:rPr lang="ru-RU" sz="2400" dirty="0" smtClean="0"/>
              <a:t> </a:t>
            </a:r>
            <a:r>
              <a:rPr lang="ru-RU" sz="2400" dirty="0" err="1" smtClean="0"/>
              <a:t>gurluşygyň</a:t>
            </a:r>
            <a:r>
              <a:rPr lang="ru-RU" sz="2400" dirty="0" smtClean="0"/>
              <a:t> </a:t>
            </a:r>
            <a:r>
              <a:rPr lang="ru-RU" sz="2400" dirty="0" err="1" smtClean="0"/>
              <a:t>soňuna</a:t>
            </a:r>
            <a:r>
              <a:rPr lang="ru-RU" sz="2400" dirty="0" smtClean="0"/>
              <a:t> </a:t>
            </a:r>
            <a:r>
              <a:rPr lang="ru-RU" sz="2400" dirty="0" err="1" smtClean="0"/>
              <a:t>çenli</a:t>
            </a:r>
            <a:r>
              <a:rPr lang="ru-RU" sz="2400" dirty="0" smtClean="0"/>
              <a:t> </a:t>
            </a:r>
            <a:r>
              <a:rPr lang="ru-RU" sz="2400" dirty="0" err="1" smtClean="0"/>
              <a:t>amala</a:t>
            </a:r>
            <a:r>
              <a:rPr lang="ru-RU" sz="2400" dirty="0" smtClean="0"/>
              <a:t> </a:t>
            </a:r>
            <a:r>
              <a:rPr lang="ru-RU" sz="2400" dirty="0" err="1" smtClean="0"/>
              <a:t>aşyrylýar</a:t>
            </a:r>
            <a:r>
              <a:rPr lang="ru-RU" sz="2400" dirty="0" smtClean="0"/>
              <a:t> </a:t>
            </a:r>
            <a:r>
              <a:rPr lang="ru-RU" sz="2400" dirty="0" err="1" smtClean="0"/>
              <a:t>we</a:t>
            </a:r>
            <a:r>
              <a:rPr lang="ru-RU" sz="2400" dirty="0" smtClean="0"/>
              <a:t>, </a:t>
            </a:r>
            <a:r>
              <a:rPr lang="ru-RU" sz="2400" dirty="0" err="1" smtClean="0"/>
              <a:t>gerek</a:t>
            </a:r>
            <a:r>
              <a:rPr lang="ru-RU" sz="2400" dirty="0" smtClean="0"/>
              <a:t> </a:t>
            </a:r>
            <a:r>
              <a:rPr lang="ru-RU" sz="2400" dirty="0" err="1" smtClean="0"/>
              <a:t>bolanda</a:t>
            </a:r>
            <a:r>
              <a:rPr lang="ru-RU" sz="2400" dirty="0" smtClean="0"/>
              <a:t> </a:t>
            </a:r>
            <a:r>
              <a:rPr lang="ru-RU" sz="2400" dirty="0" err="1" smtClean="0"/>
              <a:t>ulanyş</a:t>
            </a:r>
            <a:r>
              <a:rPr lang="ru-RU" sz="2400" dirty="0" smtClean="0"/>
              <a:t> </a:t>
            </a:r>
            <a:r>
              <a:rPr lang="ru-RU" sz="2400" dirty="0" err="1" smtClean="0"/>
              <a:t>döwründe</a:t>
            </a:r>
            <a:r>
              <a:rPr lang="ru-RU" sz="2400" dirty="0" smtClean="0"/>
              <a:t> </a:t>
            </a:r>
            <a:r>
              <a:rPr lang="ru-RU" sz="2400" dirty="0" err="1" smtClean="0"/>
              <a:t>dowam</a:t>
            </a:r>
            <a:r>
              <a:rPr lang="ru-RU" sz="2400" dirty="0" smtClean="0"/>
              <a:t> </a:t>
            </a:r>
            <a:r>
              <a:rPr lang="ru-RU" sz="2400" dirty="0" err="1" smtClean="0"/>
              <a:t>etdirilýär</a:t>
            </a:r>
            <a:r>
              <a:rPr lang="ru-RU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7628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7832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2800" i="1" u="sng" dirty="0"/>
              <a:t>Desganyň ýerasty böleginiň gurluşygynda ýerine ýetirilýän geodeziki işler</a:t>
            </a:r>
            <a:endParaRPr lang="ru-RU" sz="2800" i="1" u="sng" dirty="0"/>
          </a:p>
          <a:p>
            <a:pPr indent="541338"/>
            <a:r>
              <a:rPr lang="tk-TM" sz="2800" dirty="0" smtClean="0"/>
              <a:t>Ý</a:t>
            </a:r>
            <a:r>
              <a:rPr lang="ru-RU" sz="2800" dirty="0" err="1" smtClean="0"/>
              <a:t>er</a:t>
            </a:r>
            <a:r>
              <a:rPr lang="ru-RU" sz="2800" dirty="0" smtClean="0"/>
              <a:t> </a:t>
            </a:r>
            <a:r>
              <a:rPr lang="ru-RU" sz="2800" dirty="0" err="1" smtClean="0"/>
              <a:t>işleriniň</a:t>
            </a:r>
            <a:r>
              <a:rPr lang="ru-RU" sz="2800" dirty="0" smtClean="0"/>
              <a:t> </a:t>
            </a:r>
            <a:r>
              <a:rPr lang="ru-RU" sz="2800" dirty="0" err="1" smtClean="0"/>
              <a:t>göwrümlerini</a:t>
            </a:r>
            <a:r>
              <a:rPr lang="ru-RU" sz="2800" dirty="0" smtClean="0"/>
              <a:t> </a:t>
            </a:r>
            <a:r>
              <a:rPr lang="ru-RU" sz="2800" dirty="0" err="1" smtClean="0"/>
              <a:t>kesgitlemek</a:t>
            </a:r>
            <a:r>
              <a:rPr lang="ru-RU" sz="2800" dirty="0" smtClean="0"/>
              <a:t> </a:t>
            </a:r>
            <a:r>
              <a:rPr lang="ru-RU" sz="2800" dirty="0" err="1" smtClean="0"/>
              <a:t>üçin</a:t>
            </a:r>
            <a:r>
              <a:rPr lang="ru-RU" sz="2800" dirty="0" smtClean="0"/>
              <a:t> </a:t>
            </a:r>
            <a:r>
              <a:rPr lang="ru-RU" sz="2800" dirty="0" err="1" smtClean="0"/>
              <a:t>kotlowan</a:t>
            </a:r>
            <a:r>
              <a:rPr lang="ru-RU" sz="2800" dirty="0" smtClean="0"/>
              <a:t> </a:t>
            </a:r>
            <a:r>
              <a:rPr lang="ru-RU" sz="2800" dirty="0" err="1"/>
              <a:t>gazylmazdan</a:t>
            </a:r>
            <a:r>
              <a:rPr lang="ru-RU" sz="2800" dirty="0"/>
              <a:t> </a:t>
            </a:r>
            <a:r>
              <a:rPr lang="ru-RU" sz="2800" dirty="0" err="1"/>
              <a:t>öňürti</a:t>
            </a:r>
            <a:r>
              <a:rPr lang="ru-RU" sz="2800" dirty="0"/>
              <a:t> </a:t>
            </a:r>
            <a:r>
              <a:rPr lang="ru-RU" sz="2800" dirty="0" err="1"/>
              <a:t>ýeriň</a:t>
            </a:r>
            <a:r>
              <a:rPr lang="ru-RU" sz="2800" dirty="0"/>
              <a:t> </a:t>
            </a:r>
            <a:r>
              <a:rPr lang="ru-RU" sz="2800" dirty="0" err="1"/>
              <a:t>üstünde</a:t>
            </a:r>
            <a:r>
              <a:rPr lang="ru-RU" sz="2800" dirty="0"/>
              <a:t> </a:t>
            </a:r>
            <a:r>
              <a:rPr lang="ru-RU" sz="2800" dirty="0" err="1"/>
              <a:t>barlag</a:t>
            </a:r>
            <a:r>
              <a:rPr lang="ru-RU" sz="2800" dirty="0"/>
              <a:t> </a:t>
            </a:r>
            <a:r>
              <a:rPr lang="ru-RU" sz="2800" dirty="0" err="1" smtClean="0"/>
              <a:t>niwelirlemesini</a:t>
            </a:r>
            <a:r>
              <a:rPr lang="ru-RU" sz="2800" dirty="0" smtClean="0"/>
              <a:t> </a:t>
            </a:r>
            <a:r>
              <a:rPr lang="ru-RU" sz="2800" dirty="0" err="1" smtClean="0"/>
              <a:t>geçirýärler</a:t>
            </a:r>
            <a:r>
              <a:rPr lang="ru-RU" sz="2800" dirty="0" smtClean="0"/>
              <a:t>, </a:t>
            </a:r>
            <a:r>
              <a:rPr lang="ru-RU" sz="2800" dirty="0" err="1" smtClean="0"/>
              <a:t>ok</a:t>
            </a:r>
            <a:r>
              <a:rPr lang="ru-RU" sz="2800" dirty="0" smtClean="0"/>
              <a:t> </a:t>
            </a:r>
            <a:r>
              <a:rPr lang="ru-RU" sz="2800" dirty="0" err="1" smtClean="0"/>
              <a:t>nokatlarynyň</a:t>
            </a:r>
            <a:r>
              <a:rPr lang="ru-RU" sz="2800" dirty="0" smtClean="0"/>
              <a:t> </a:t>
            </a:r>
            <a:r>
              <a:rPr lang="ru-RU" sz="2800" dirty="0" err="1" smtClean="0"/>
              <a:t>belliklenen</a:t>
            </a:r>
            <a:r>
              <a:rPr lang="ru-RU" sz="2800" dirty="0" smtClean="0"/>
              <a:t> </a:t>
            </a:r>
            <a:r>
              <a:rPr lang="ru-RU" sz="2800" dirty="0" err="1" smtClean="0"/>
              <a:t>sütünlerinde</a:t>
            </a:r>
            <a:r>
              <a:rPr lang="ru-RU" sz="2800" dirty="0" smtClean="0"/>
              <a:t> </a:t>
            </a:r>
            <a:r>
              <a:rPr lang="ru-RU" sz="2800" dirty="0" err="1"/>
              <a:t>binalaryň</a:t>
            </a:r>
            <a:r>
              <a:rPr lang="ru-RU" sz="2800" dirty="0"/>
              <a:t> </a:t>
            </a:r>
            <a:r>
              <a:rPr lang="ru-RU" sz="2800" dirty="0" err="1" smtClean="0"/>
              <a:t>oklaryny</a:t>
            </a:r>
            <a:r>
              <a:rPr lang="ru-RU" sz="2800" dirty="0" smtClean="0"/>
              <a:t> </a:t>
            </a:r>
            <a:r>
              <a:rPr lang="ru-RU" sz="2800" dirty="0" err="1" smtClean="0"/>
              <a:t>jikme-jik</a:t>
            </a:r>
            <a:r>
              <a:rPr lang="ru-RU" sz="2800" dirty="0" smtClean="0"/>
              <a:t> </a:t>
            </a:r>
            <a:r>
              <a:rPr lang="ru-RU" sz="2800" dirty="0" err="1" smtClean="0"/>
              <a:t>bölüşdirme</a:t>
            </a:r>
            <a:r>
              <a:rPr lang="ru-RU" sz="2800" dirty="0" smtClean="0"/>
              <a:t> </a:t>
            </a:r>
            <a:r>
              <a:rPr lang="ru-RU" sz="2800" dirty="0" err="1" smtClean="0"/>
              <a:t>we</a:t>
            </a:r>
            <a:r>
              <a:rPr lang="ru-RU" sz="2800" dirty="0" smtClean="0"/>
              <a:t> </a:t>
            </a:r>
            <a:r>
              <a:rPr lang="ru-RU" sz="2800" dirty="0" err="1" smtClean="0"/>
              <a:t>kotlowanyň</a:t>
            </a:r>
            <a:r>
              <a:rPr lang="ru-RU" sz="2800" dirty="0" smtClean="0"/>
              <a:t> </a:t>
            </a:r>
            <a:r>
              <a:rPr lang="ru-RU" sz="2800" dirty="0" err="1" smtClean="0"/>
              <a:t>gyra</a:t>
            </a:r>
            <a:r>
              <a:rPr lang="ru-RU" sz="2800" dirty="0" smtClean="0"/>
              <a:t> </a:t>
            </a:r>
            <a:r>
              <a:rPr lang="ru-RU" sz="2800" dirty="0" err="1" smtClean="0"/>
              <a:t>çygrlaryny</a:t>
            </a:r>
            <a:r>
              <a:rPr lang="ru-RU" sz="2800" dirty="0" smtClean="0"/>
              <a:t> </a:t>
            </a:r>
            <a:r>
              <a:rPr lang="ru-RU" sz="2800" dirty="0" err="1" smtClean="0"/>
              <a:t>bölmekligi</a:t>
            </a:r>
            <a:r>
              <a:rPr lang="ru-RU" sz="2800" dirty="0" smtClean="0"/>
              <a:t> </a:t>
            </a:r>
            <a:r>
              <a:rPr lang="ru-RU" sz="2800" dirty="0" err="1" smtClean="0"/>
              <a:t>ýerine</a:t>
            </a:r>
            <a:r>
              <a:rPr lang="ru-RU" sz="2800" dirty="0" smtClean="0"/>
              <a:t> </a:t>
            </a:r>
            <a:r>
              <a:rPr lang="ru-RU" sz="2800" dirty="0" err="1" smtClean="0"/>
              <a:t>ýetirýärler</a:t>
            </a:r>
            <a:r>
              <a:rPr lang="ru-RU" sz="2800" dirty="0" smtClean="0"/>
              <a:t>.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	</a:t>
            </a:r>
            <a:r>
              <a:rPr lang="ru-RU" sz="2800" dirty="0" err="1" smtClean="0"/>
              <a:t>Barlag</a:t>
            </a:r>
            <a:r>
              <a:rPr lang="ru-RU" sz="2800" dirty="0" smtClean="0"/>
              <a:t> </a:t>
            </a:r>
            <a:r>
              <a:rPr lang="ru-RU" sz="2800" dirty="0" err="1" smtClean="0"/>
              <a:t>niwelirlemede</a:t>
            </a:r>
            <a:r>
              <a:rPr lang="ru-RU" sz="2800" dirty="0" smtClean="0"/>
              <a:t> </a:t>
            </a:r>
            <a:r>
              <a:rPr lang="ru-RU" sz="2800" dirty="0" err="1" smtClean="0"/>
              <a:t>nokatlaryň</a:t>
            </a:r>
            <a:r>
              <a:rPr lang="ru-RU" sz="2800" dirty="0" smtClean="0"/>
              <a:t> </a:t>
            </a:r>
            <a:r>
              <a:rPr lang="ru-RU" sz="2800" dirty="0" err="1" smtClean="0"/>
              <a:t>belentlik</a:t>
            </a:r>
            <a:r>
              <a:rPr lang="ru-RU" sz="2800" dirty="0" smtClean="0"/>
              <a:t> </a:t>
            </a:r>
            <a:r>
              <a:rPr lang="ru-RU" sz="2800" dirty="0" err="1" smtClean="0"/>
              <a:t>belliklerini</a:t>
            </a:r>
            <a:r>
              <a:rPr lang="ru-RU" sz="2800" dirty="0" smtClean="0"/>
              <a:t> </a:t>
            </a:r>
            <a:r>
              <a:rPr lang="ru-RU" sz="2800" dirty="0" err="1" smtClean="0"/>
              <a:t>inedördüller</a:t>
            </a:r>
            <a:r>
              <a:rPr lang="ru-RU" sz="2800" dirty="0" smtClean="0"/>
              <a:t> </a:t>
            </a:r>
            <a:r>
              <a:rPr lang="ru-RU" sz="2800" dirty="0" err="1" smtClean="0"/>
              <a:t>boýunça</a:t>
            </a:r>
            <a:r>
              <a:rPr lang="ru-RU" sz="2800" dirty="0" smtClean="0"/>
              <a:t> </a:t>
            </a:r>
            <a:r>
              <a:rPr lang="ru-RU" sz="2800" dirty="0" err="1"/>
              <a:t>tehniki</a:t>
            </a:r>
            <a:r>
              <a:rPr lang="ru-RU" sz="2800" dirty="0"/>
              <a:t> </a:t>
            </a:r>
            <a:r>
              <a:rPr lang="ru-RU" sz="2800" dirty="0" err="1"/>
              <a:t>niwelirlemeden</a:t>
            </a:r>
            <a:r>
              <a:rPr lang="ru-RU" sz="2800" dirty="0" smtClean="0"/>
              <a:t> </a:t>
            </a:r>
            <a:r>
              <a:rPr lang="ru-RU" sz="2800" dirty="0" err="1" smtClean="0"/>
              <a:t>kesgitleýärler</a:t>
            </a:r>
            <a:r>
              <a:rPr lang="ru-RU" sz="2800" dirty="0" smtClean="0"/>
              <a:t>. </a:t>
            </a:r>
            <a:r>
              <a:rPr lang="tk-TM" sz="2800" dirty="0" smtClean="0"/>
              <a:t>U</a:t>
            </a:r>
            <a:r>
              <a:rPr lang="ru-RU" sz="2800" dirty="0" err="1" smtClean="0"/>
              <a:t>ly</a:t>
            </a:r>
            <a:r>
              <a:rPr lang="ru-RU" sz="2800" dirty="0" smtClean="0"/>
              <a:t> </a:t>
            </a:r>
            <a:r>
              <a:rPr lang="ru-RU" sz="2800" dirty="0" err="1" smtClean="0"/>
              <a:t>beýgelmeli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ýa-da</a:t>
            </a:r>
            <a:r>
              <a:rPr lang="ru-RU" sz="2800" b="1" dirty="0" smtClean="0"/>
              <a:t> </a:t>
            </a:r>
            <a:r>
              <a:rPr lang="ru-RU" sz="2800" dirty="0" err="1" smtClean="0"/>
              <a:t>üýşürilen</a:t>
            </a:r>
            <a:r>
              <a:rPr lang="ru-RU" sz="2800" dirty="0" smtClean="0"/>
              <a:t> </a:t>
            </a:r>
            <a:r>
              <a:rPr lang="ru-RU" sz="2800" dirty="0" err="1" smtClean="0"/>
              <a:t>beýik</a:t>
            </a:r>
            <a:r>
              <a:rPr lang="ru-RU" sz="2800" dirty="0" smtClean="0"/>
              <a:t> </a:t>
            </a:r>
            <a:r>
              <a:rPr lang="ru-RU" sz="2800" dirty="0" err="1" smtClean="0"/>
              <a:t>gumly</a:t>
            </a:r>
            <a:r>
              <a:rPr lang="ru-RU" sz="2800" dirty="0" smtClean="0"/>
              <a:t> </a:t>
            </a:r>
            <a:r>
              <a:rPr lang="ru-RU" sz="2800" dirty="0" err="1" smtClean="0"/>
              <a:t>depeli</a:t>
            </a:r>
            <a:r>
              <a:rPr lang="ru-RU" sz="2800" dirty="0" smtClean="0"/>
              <a:t> </a:t>
            </a:r>
            <a:r>
              <a:rPr lang="ru-RU" sz="2800" dirty="0" err="1" smtClean="0"/>
              <a:t>ülüşlerde</a:t>
            </a:r>
            <a:r>
              <a:rPr lang="ru-RU" sz="2800" dirty="0" smtClean="0"/>
              <a:t> </a:t>
            </a:r>
            <a:r>
              <a:rPr lang="ru-RU" sz="2800" dirty="0" err="1" smtClean="0"/>
              <a:t>taheometriki</a:t>
            </a:r>
            <a:r>
              <a:rPr lang="ru-RU" sz="2800" dirty="0" smtClean="0"/>
              <a:t> </a:t>
            </a:r>
            <a:r>
              <a:rPr lang="ru-RU" sz="2800" dirty="0" err="1" smtClean="0"/>
              <a:t>ölçemeleri</a:t>
            </a:r>
            <a:r>
              <a:rPr lang="ru-RU" sz="2800" dirty="0" smtClean="0"/>
              <a:t> </a:t>
            </a:r>
            <a:r>
              <a:rPr lang="ru-RU" sz="2800" dirty="0" err="1" smtClean="0"/>
              <a:t>peýdalanýarlar</a:t>
            </a:r>
            <a:r>
              <a:rPr lang="ru-RU" sz="2800" dirty="0" smtClean="0"/>
              <a:t>. </a:t>
            </a:r>
            <a:r>
              <a:rPr lang="tk-TM" sz="2800" dirty="0" smtClean="0"/>
              <a:t>H</a:t>
            </a:r>
            <a:r>
              <a:rPr lang="ru-RU" sz="2800" dirty="0" err="1" smtClean="0"/>
              <a:t>akyky</a:t>
            </a:r>
            <a:r>
              <a:rPr lang="ru-RU" sz="2800" dirty="0" smtClean="0"/>
              <a:t> </a:t>
            </a:r>
            <a:r>
              <a:rPr lang="ru-RU" sz="2800" dirty="0" err="1" smtClean="0"/>
              <a:t>belenlik</a:t>
            </a:r>
            <a:r>
              <a:rPr lang="ru-RU" sz="2800" dirty="0" smtClean="0"/>
              <a:t> </a:t>
            </a:r>
            <a:r>
              <a:rPr lang="ru-RU" sz="2800" dirty="0" err="1" smtClean="0"/>
              <a:t>bellikleriň</a:t>
            </a:r>
            <a:r>
              <a:rPr lang="ru-RU" sz="2800" dirty="0" smtClean="0"/>
              <a:t> </a:t>
            </a:r>
            <a:r>
              <a:rPr lang="ru-RU" sz="2800" dirty="0" err="1" smtClean="0"/>
              <a:t>we</a:t>
            </a:r>
            <a:r>
              <a:rPr lang="ru-RU" sz="2800" dirty="0" smtClean="0"/>
              <a:t> </a:t>
            </a:r>
            <a:r>
              <a:rPr lang="ru-RU" sz="2800" dirty="0" err="1" smtClean="0"/>
              <a:t>taslama</a:t>
            </a:r>
            <a:r>
              <a:rPr lang="ru-RU" sz="2800" dirty="0" smtClean="0"/>
              <a:t> </a:t>
            </a:r>
            <a:r>
              <a:rPr lang="ru-RU" sz="2800" dirty="0" err="1" smtClean="0"/>
              <a:t>resminamalaryndaky</a:t>
            </a:r>
            <a:r>
              <a:rPr lang="ru-RU" sz="2800" dirty="0"/>
              <a:t> </a:t>
            </a:r>
            <a:r>
              <a:rPr lang="ru-RU" sz="2800" dirty="0" err="1"/>
              <a:t>belenlik</a:t>
            </a:r>
            <a:r>
              <a:rPr lang="ru-RU" sz="2800" dirty="0"/>
              <a:t> </a:t>
            </a:r>
            <a:r>
              <a:rPr lang="ru-RU" sz="2800" dirty="0" err="1" smtClean="0"/>
              <a:t>bellikleriň</a:t>
            </a:r>
            <a:r>
              <a:rPr lang="ru-RU" sz="2800" dirty="0" smtClean="0"/>
              <a:t> </a:t>
            </a:r>
            <a:r>
              <a:rPr lang="ru-RU" sz="2800" dirty="0" err="1" smtClean="0"/>
              <a:t>arasyndaky</a:t>
            </a:r>
            <a:r>
              <a:rPr lang="ru-RU" sz="2800" dirty="0" smtClean="0"/>
              <a:t> </a:t>
            </a:r>
            <a:r>
              <a:rPr lang="ru-RU" sz="2800" dirty="0" err="1" smtClean="0"/>
              <a:t>aratapawutlar</a:t>
            </a:r>
            <a:r>
              <a:rPr lang="ru-RU" sz="2800" dirty="0" smtClean="0"/>
              <a:t> </a:t>
            </a:r>
            <a:r>
              <a:rPr lang="ru-RU" sz="2800" dirty="0" err="1" smtClean="0"/>
              <a:t>uly</a:t>
            </a:r>
            <a:r>
              <a:rPr lang="ru-RU" sz="2800" dirty="0" smtClean="0"/>
              <a:t> </a:t>
            </a:r>
            <a:r>
              <a:rPr lang="ru-RU" sz="2800" dirty="0" err="1" smtClean="0"/>
              <a:t>bolanda</a:t>
            </a:r>
            <a:r>
              <a:rPr lang="ru-RU" sz="2800" dirty="0" smtClean="0"/>
              <a:t>, </a:t>
            </a:r>
            <a:r>
              <a:rPr lang="ru-RU" sz="2800" dirty="0" err="1" smtClean="0"/>
              <a:t>ýer</a:t>
            </a:r>
            <a:r>
              <a:rPr lang="ru-RU" sz="2800" dirty="0" smtClean="0"/>
              <a:t> </a:t>
            </a:r>
            <a:r>
              <a:rPr lang="ru-RU" sz="2800" dirty="0" err="1" smtClean="0"/>
              <a:t>işleriniň</a:t>
            </a:r>
            <a:r>
              <a:rPr lang="ru-RU" sz="2800" dirty="0" smtClean="0"/>
              <a:t> </a:t>
            </a:r>
            <a:r>
              <a:rPr lang="ru-RU" sz="2800" dirty="0" err="1" smtClean="0"/>
              <a:t>göwrümlerindäki</a:t>
            </a:r>
            <a:r>
              <a:rPr lang="ru-RU" sz="2800" dirty="0" smtClean="0"/>
              <a:t> </a:t>
            </a:r>
            <a:r>
              <a:rPr lang="ru-RU" sz="2800" dirty="0" err="1" smtClean="0"/>
              <a:t>aratapawutlary</a:t>
            </a:r>
            <a:r>
              <a:rPr lang="ru-RU" sz="2800" dirty="0" smtClean="0"/>
              <a:t> </a:t>
            </a:r>
            <a:r>
              <a:rPr lang="ru-RU" sz="2800" dirty="0" err="1" smtClean="0"/>
              <a:t>görkezmek</a:t>
            </a:r>
            <a:r>
              <a:rPr lang="ru-RU" sz="2800" dirty="0" smtClean="0"/>
              <a:t> </a:t>
            </a:r>
            <a:r>
              <a:rPr lang="ru-RU" sz="2800" dirty="0" err="1" smtClean="0"/>
              <a:t>bilen</a:t>
            </a:r>
            <a:r>
              <a:rPr lang="ru-RU" sz="2800" dirty="0" smtClean="0"/>
              <a:t> </a:t>
            </a:r>
            <a:r>
              <a:rPr lang="ru-RU" sz="2800" dirty="0" err="1" smtClean="0"/>
              <a:t>nama</a:t>
            </a:r>
            <a:r>
              <a:rPr lang="ru-RU" sz="2800" dirty="0" smtClean="0"/>
              <a:t> (</a:t>
            </a:r>
            <a:r>
              <a:rPr lang="ru-RU" sz="2800" dirty="0" err="1" smtClean="0"/>
              <a:t>akt</a:t>
            </a:r>
            <a:r>
              <a:rPr lang="ru-RU" sz="2800" dirty="0" smtClean="0"/>
              <a:t>) </a:t>
            </a:r>
            <a:r>
              <a:rPr lang="ru-RU" sz="2800" dirty="0" err="1" smtClean="0"/>
              <a:t>düzýärler</a:t>
            </a:r>
            <a:r>
              <a:rPr lang="ru-RU" sz="2800" dirty="0" smtClean="0"/>
              <a:t>. </a:t>
            </a:r>
          </a:p>
          <a:p>
            <a:pPr indent="541338"/>
            <a:r>
              <a:rPr lang="ru-RU" sz="2800" dirty="0"/>
              <a:t/>
            </a:r>
            <a:br>
              <a:rPr lang="ru-RU" sz="2800" dirty="0"/>
            </a:br>
            <a:endParaRPr lang="ru-RU" sz="2700" dirty="0"/>
          </a:p>
          <a:p>
            <a:r>
              <a:rPr lang="ru-RU" sz="2800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186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96944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1338"/>
            <a:r>
              <a:rPr lang="ru-RU" sz="2800" i="1" dirty="0" err="1" smtClean="0"/>
              <a:t>Oklary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jikme-jik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bölmeklik</a:t>
            </a:r>
            <a:r>
              <a:rPr lang="ru-RU" sz="2800" i="1" dirty="0" smtClean="0"/>
              <a:t> </a:t>
            </a:r>
            <a:r>
              <a:rPr lang="ru-RU" sz="2800" dirty="0" err="1" smtClean="0"/>
              <a:t>konstruksiýalaryň</a:t>
            </a:r>
            <a:r>
              <a:rPr lang="ru-RU" sz="2800" dirty="0" smtClean="0"/>
              <a:t> </a:t>
            </a:r>
            <a:r>
              <a:rPr lang="ru-RU" sz="2800" dirty="0" err="1" smtClean="0"/>
              <a:t>aýry-aýry</a:t>
            </a:r>
            <a:r>
              <a:rPr lang="ru-RU" sz="2800" dirty="0" smtClean="0"/>
              <a:t> </a:t>
            </a:r>
            <a:r>
              <a:rPr lang="ru-RU" sz="2800" dirty="0" err="1" smtClean="0"/>
              <a:t>elementlerini</a:t>
            </a:r>
            <a:r>
              <a:rPr lang="ru-RU" sz="2800" dirty="0" smtClean="0"/>
              <a:t> </a:t>
            </a:r>
            <a:r>
              <a:rPr lang="ru-RU" sz="2800" dirty="0" err="1" smtClean="0"/>
              <a:t>we</a:t>
            </a:r>
            <a:r>
              <a:rPr lang="ru-RU" sz="2800" dirty="0" smtClean="0"/>
              <a:t> </a:t>
            </a:r>
            <a:r>
              <a:rPr lang="ru-RU" sz="2800" dirty="0" err="1" smtClean="0"/>
              <a:t>jaýlaryň</a:t>
            </a:r>
            <a:r>
              <a:rPr lang="ru-RU" sz="2800" dirty="0" smtClean="0"/>
              <a:t> </a:t>
            </a:r>
            <a:r>
              <a:rPr lang="ru-RU" sz="2800" dirty="0" err="1" smtClean="0"/>
              <a:t>ýa-da</a:t>
            </a:r>
            <a:r>
              <a:rPr lang="ru-RU" sz="2800" dirty="0" smtClean="0"/>
              <a:t> </a:t>
            </a:r>
            <a:r>
              <a:rPr lang="ru-RU" sz="2800" dirty="0" err="1" smtClean="0"/>
              <a:t>desgalaryň</a:t>
            </a:r>
            <a:r>
              <a:rPr lang="ru-RU" sz="2800" dirty="0" smtClean="0"/>
              <a:t> </a:t>
            </a:r>
            <a:r>
              <a:rPr lang="ru-RU" sz="2800" dirty="0" err="1" smtClean="0"/>
              <a:t>böleklerini</a:t>
            </a:r>
            <a:r>
              <a:rPr lang="ru-RU" sz="2800" dirty="0" smtClean="0"/>
              <a:t> </a:t>
            </a:r>
            <a:r>
              <a:rPr lang="ru-RU" sz="2800" dirty="0" err="1" smtClean="0"/>
              <a:t>taslamadaky</a:t>
            </a:r>
            <a:r>
              <a:rPr lang="ru-RU" sz="2800" dirty="0" smtClean="0"/>
              <a:t> </a:t>
            </a:r>
            <a:r>
              <a:rPr lang="ru-RU" sz="2800" dirty="0" err="1" smtClean="0"/>
              <a:t>ýagdaýyna</a:t>
            </a:r>
            <a:r>
              <a:rPr lang="ru-RU" sz="2800" dirty="0" smtClean="0"/>
              <a:t> </a:t>
            </a:r>
            <a:r>
              <a:rPr lang="ru-RU" sz="2800" dirty="0" err="1" smtClean="0"/>
              <a:t>oturtmak</a:t>
            </a:r>
            <a:r>
              <a:rPr lang="ru-RU" sz="2800" dirty="0" smtClean="0"/>
              <a:t> </a:t>
            </a:r>
            <a:r>
              <a:rPr lang="ru-RU" sz="2800" dirty="0" err="1" smtClean="0"/>
              <a:t>üçin</a:t>
            </a:r>
            <a:r>
              <a:rPr lang="ru-RU" sz="2800" dirty="0" smtClean="0"/>
              <a:t> </a:t>
            </a:r>
            <a:r>
              <a:rPr lang="ru-RU" sz="2800" dirty="0" err="1" smtClean="0"/>
              <a:t>niýetlenýär</a:t>
            </a:r>
            <a:r>
              <a:rPr lang="ru-RU" sz="2800" dirty="0" smtClean="0"/>
              <a:t>. </a:t>
            </a:r>
            <a:r>
              <a:rPr lang="ru-RU" sz="2800" dirty="0" err="1" smtClean="0"/>
              <a:t>Jikme-jik</a:t>
            </a:r>
            <a:r>
              <a:rPr lang="ru-RU" sz="2800" dirty="0" smtClean="0"/>
              <a:t> </a:t>
            </a:r>
            <a:r>
              <a:rPr lang="ru-RU" sz="2800" dirty="0" err="1" smtClean="0"/>
              <a:t>bölmäniň</a:t>
            </a:r>
            <a:r>
              <a:rPr lang="ru-RU" sz="2800" dirty="0" smtClean="0"/>
              <a:t> </a:t>
            </a:r>
            <a:r>
              <a:rPr lang="ru-RU" sz="2800" dirty="0" err="1" smtClean="0"/>
              <a:t>oklary</a:t>
            </a:r>
            <a:r>
              <a:rPr lang="ru-RU" sz="2800" dirty="0" smtClean="0"/>
              <a:t> </a:t>
            </a:r>
            <a:r>
              <a:rPr lang="ru-RU" sz="2800" dirty="0" err="1" smtClean="0"/>
              <a:t>dürli</a:t>
            </a:r>
            <a:r>
              <a:rPr lang="ru-RU" sz="2800" dirty="0" smtClean="0"/>
              <a:t> </a:t>
            </a:r>
            <a:r>
              <a:rPr lang="ru-RU" sz="2800" dirty="0" err="1" smtClean="0"/>
              <a:t>konstruksiýalaryň</a:t>
            </a:r>
            <a:r>
              <a:rPr lang="ru-RU" sz="2800" dirty="0" smtClean="0"/>
              <a:t> </a:t>
            </a:r>
            <a:r>
              <a:rPr lang="ru-RU" sz="2800" dirty="0" err="1" smtClean="0"/>
              <a:t>özara</a:t>
            </a:r>
            <a:r>
              <a:rPr lang="ru-RU" sz="2800" dirty="0" smtClean="0"/>
              <a:t> </a:t>
            </a:r>
            <a:r>
              <a:rPr lang="ru-RU" sz="2800" dirty="0" err="1" smtClean="0"/>
              <a:t>ýerleşişini</a:t>
            </a:r>
            <a:r>
              <a:rPr lang="ru-RU" sz="2800" dirty="0" smtClean="0"/>
              <a:t> </a:t>
            </a:r>
            <a:r>
              <a:rPr lang="ru-RU" sz="2800" dirty="0" err="1" smtClean="0"/>
              <a:t>kesgitleýärler</a:t>
            </a:r>
            <a:r>
              <a:rPr lang="ru-RU" sz="2800" dirty="0" smtClean="0"/>
              <a:t>. </a:t>
            </a:r>
          </a:p>
          <a:p>
            <a:pPr indent="541338"/>
            <a:r>
              <a:rPr lang="ru-RU" sz="2800" dirty="0" err="1" smtClean="0"/>
              <a:t>Binanyň</a:t>
            </a:r>
            <a:r>
              <a:rPr lang="ru-RU" sz="2800" dirty="0" smtClean="0"/>
              <a:t> </a:t>
            </a:r>
            <a:r>
              <a:rPr lang="ru-RU" sz="2800" dirty="0" err="1" smtClean="0"/>
              <a:t>ýeriň</a:t>
            </a:r>
            <a:r>
              <a:rPr lang="ru-RU" sz="2800" dirty="0" smtClean="0"/>
              <a:t> </a:t>
            </a:r>
            <a:r>
              <a:rPr lang="ru-RU" sz="2800" dirty="0" err="1" smtClean="0"/>
              <a:t>ütündäki</a:t>
            </a:r>
            <a:r>
              <a:rPr lang="ru-RU" sz="2800" dirty="0" smtClean="0"/>
              <a:t> </a:t>
            </a:r>
            <a:r>
              <a:rPr lang="ru-RU" sz="2800" dirty="0" err="1" smtClean="0"/>
              <a:t>ýagdaýyny</a:t>
            </a:r>
            <a:r>
              <a:rPr lang="ru-RU" sz="2800" dirty="0" smtClean="0"/>
              <a:t> (</a:t>
            </a:r>
            <a:r>
              <a:rPr lang="ru-RU" sz="2800" dirty="0" err="1" smtClean="0"/>
              <a:t>ornuny</a:t>
            </a:r>
            <a:r>
              <a:rPr lang="ru-RU" sz="2800" dirty="0" smtClean="0"/>
              <a:t>) </a:t>
            </a:r>
            <a:r>
              <a:rPr lang="ru-RU" sz="2800" dirty="0" err="1" smtClean="0"/>
              <a:t>kesgileýän</a:t>
            </a:r>
            <a:r>
              <a:rPr lang="ru-RU" sz="2800" dirty="0" smtClean="0"/>
              <a:t> </a:t>
            </a:r>
            <a:r>
              <a:rPr lang="ru-RU" sz="2800" dirty="0" err="1" smtClean="0"/>
              <a:t>oklary</a:t>
            </a:r>
            <a:r>
              <a:rPr lang="ru-RU" sz="2800" dirty="0" smtClean="0"/>
              <a:t> </a:t>
            </a:r>
            <a:r>
              <a:rPr lang="ru-RU" sz="2800" dirty="0" err="1" smtClean="0"/>
              <a:t>bölmekligiň</a:t>
            </a:r>
            <a:r>
              <a:rPr lang="ru-RU" sz="2800" dirty="0" smtClean="0"/>
              <a:t> </a:t>
            </a:r>
            <a:r>
              <a:rPr lang="ru-RU" sz="2800" dirty="0" err="1" smtClean="0"/>
              <a:t>takyklygyna</a:t>
            </a:r>
            <a:r>
              <a:rPr lang="ru-RU" sz="2800" dirty="0" smtClean="0"/>
              <a:t> </a:t>
            </a:r>
            <a:r>
              <a:rPr lang="ru-RU" sz="2800" dirty="0" err="1" smtClean="0"/>
              <a:t>garanyňda</a:t>
            </a:r>
            <a:r>
              <a:rPr lang="ru-RU" sz="2800" dirty="0" smtClean="0"/>
              <a:t>, </a:t>
            </a:r>
            <a:r>
              <a:rPr lang="ru-RU" sz="2800" dirty="0" err="1" smtClean="0"/>
              <a:t>jikme-jik</a:t>
            </a:r>
            <a:r>
              <a:rPr lang="ru-RU" sz="2800" dirty="0" smtClean="0"/>
              <a:t> </a:t>
            </a:r>
            <a:r>
              <a:rPr lang="ru-RU" sz="2800" dirty="0" err="1" smtClean="0"/>
              <a:t>bölmekligiň</a:t>
            </a:r>
            <a:r>
              <a:rPr lang="ru-RU" sz="2800" dirty="0" smtClean="0"/>
              <a:t> </a:t>
            </a:r>
            <a:r>
              <a:rPr lang="ru-RU" sz="2800" dirty="0" err="1" smtClean="0"/>
              <a:t>oklary</a:t>
            </a:r>
            <a:r>
              <a:rPr lang="ru-RU" sz="2800" dirty="0" smtClean="0"/>
              <a:t> </a:t>
            </a:r>
            <a:r>
              <a:rPr lang="ru-RU" sz="2800" dirty="0" err="1" smtClean="0"/>
              <a:t>dürli</a:t>
            </a:r>
            <a:r>
              <a:rPr lang="ru-RU" sz="2800" dirty="0" smtClean="0"/>
              <a:t> </a:t>
            </a:r>
            <a:r>
              <a:rPr lang="ru-RU" sz="2800" dirty="0" err="1" smtClean="0"/>
              <a:t>konstruksiýalaryň</a:t>
            </a:r>
            <a:r>
              <a:rPr lang="ru-RU" sz="2800" dirty="0" smtClean="0"/>
              <a:t> </a:t>
            </a:r>
            <a:r>
              <a:rPr lang="ru-RU" sz="2800" dirty="0" err="1" smtClean="0"/>
              <a:t>özara</a:t>
            </a:r>
            <a:r>
              <a:rPr lang="ru-RU" sz="2800" dirty="0" smtClean="0"/>
              <a:t> </a:t>
            </a:r>
            <a:r>
              <a:rPr lang="ru-RU" sz="2800" dirty="0" err="1" smtClean="0"/>
              <a:t>ýerleşişini</a:t>
            </a:r>
            <a:r>
              <a:rPr lang="ru-RU" sz="2800" dirty="0" smtClean="0"/>
              <a:t> </a:t>
            </a:r>
            <a:r>
              <a:rPr lang="ru-RU" sz="2800" dirty="0" err="1" smtClean="0"/>
              <a:t>kesgitleýärler</a:t>
            </a:r>
            <a:r>
              <a:rPr lang="ru-RU" sz="2800" dirty="0" smtClean="0"/>
              <a:t>, </a:t>
            </a:r>
            <a:r>
              <a:rPr lang="ru-RU" sz="2800" dirty="0" err="1" smtClean="0"/>
              <a:t>we</a:t>
            </a:r>
            <a:r>
              <a:rPr lang="ru-RU" sz="2800" dirty="0" smtClean="0"/>
              <a:t> </a:t>
            </a:r>
            <a:r>
              <a:rPr lang="ru-RU" sz="2800" dirty="0" err="1" smtClean="0"/>
              <a:t>olary</a:t>
            </a:r>
            <a:r>
              <a:rPr lang="ru-RU" sz="2800" dirty="0" smtClean="0"/>
              <a:t> </a:t>
            </a:r>
            <a:r>
              <a:rPr lang="ru-RU" sz="2800" dirty="0" err="1" smtClean="0"/>
              <a:t>bölmekligiň</a:t>
            </a:r>
            <a:r>
              <a:rPr lang="ru-RU" sz="2800" dirty="0" smtClean="0"/>
              <a:t> </a:t>
            </a:r>
            <a:r>
              <a:rPr lang="ru-RU" sz="2800" dirty="0" err="1" smtClean="0"/>
              <a:t>takyklygyna</a:t>
            </a:r>
            <a:r>
              <a:rPr lang="ru-RU" sz="2800" dirty="0" smtClean="0"/>
              <a:t> </a:t>
            </a:r>
            <a:r>
              <a:rPr lang="ru-RU" sz="2800" dirty="0" err="1" smtClean="0"/>
              <a:t>has</a:t>
            </a:r>
            <a:r>
              <a:rPr lang="ru-RU" sz="2800" dirty="0" smtClean="0"/>
              <a:t> </a:t>
            </a:r>
            <a:r>
              <a:rPr lang="ru-RU" sz="2800" dirty="0" err="1" smtClean="0"/>
              <a:t>berk</a:t>
            </a:r>
            <a:r>
              <a:rPr lang="ru-RU" sz="2800" dirty="0" smtClean="0"/>
              <a:t> </a:t>
            </a:r>
            <a:r>
              <a:rPr lang="ru-RU" sz="2800" dirty="0" err="1" smtClean="0"/>
              <a:t>talap</a:t>
            </a:r>
            <a:r>
              <a:rPr lang="ru-RU" sz="2800" dirty="0" smtClean="0"/>
              <a:t> </a:t>
            </a:r>
            <a:r>
              <a:rPr lang="ru-RU" sz="2800" dirty="0" err="1" smtClean="0"/>
              <a:t>bildirýärler</a:t>
            </a:r>
            <a:r>
              <a:rPr lang="ru-RU" sz="2800" dirty="0" smtClean="0"/>
              <a:t>. </a:t>
            </a:r>
          </a:p>
          <a:p>
            <a:pPr indent="541338"/>
            <a:r>
              <a:rPr lang="tk-TM" sz="2800" dirty="0" smtClean="0"/>
              <a:t>J</a:t>
            </a:r>
            <a:r>
              <a:rPr lang="ru-RU" sz="2800" dirty="0" err="1" smtClean="0"/>
              <a:t>ikme-jik</a:t>
            </a:r>
            <a:r>
              <a:rPr lang="ru-RU" sz="2800" dirty="0" smtClean="0"/>
              <a:t> </a:t>
            </a:r>
            <a:r>
              <a:rPr lang="ru-RU" sz="2800" dirty="0" err="1" smtClean="0"/>
              <a:t>bölmekligi</a:t>
            </a:r>
            <a:r>
              <a:rPr lang="ru-RU" sz="2800" dirty="0" smtClean="0"/>
              <a:t> </a:t>
            </a:r>
            <a:r>
              <a:rPr lang="ru-RU" sz="2800" dirty="0" err="1" smtClean="0"/>
              <a:t>esasy</a:t>
            </a:r>
            <a:r>
              <a:rPr lang="ru-RU" sz="2800" dirty="0" smtClean="0"/>
              <a:t> (</a:t>
            </a:r>
            <a:r>
              <a:rPr lang="ru-RU" sz="2800" dirty="0" err="1" smtClean="0"/>
              <a:t>gabara</a:t>
            </a:r>
            <a:r>
              <a:rPr lang="ru-RU" sz="2800" dirty="0" smtClean="0"/>
              <a:t>) </a:t>
            </a:r>
            <a:r>
              <a:rPr lang="ru-RU" sz="2800" dirty="0" err="1" smtClean="0"/>
              <a:t>nyşanlarynyň</a:t>
            </a:r>
            <a:r>
              <a:rPr lang="ru-RU" sz="2800" dirty="0" smtClean="0"/>
              <a:t> </a:t>
            </a:r>
            <a:r>
              <a:rPr lang="ru-RU" sz="2800" dirty="0" err="1" smtClean="0"/>
              <a:t>orunlaryny</a:t>
            </a:r>
            <a:r>
              <a:rPr lang="ru-RU" sz="2800" dirty="0" smtClean="0"/>
              <a:t> </a:t>
            </a:r>
            <a:r>
              <a:rPr lang="ru-RU" sz="2800" dirty="0" err="1" smtClean="0"/>
              <a:t>takyklamakdan</a:t>
            </a:r>
            <a:r>
              <a:rPr lang="ru-RU" sz="2800" dirty="0" smtClean="0"/>
              <a:t> </a:t>
            </a:r>
            <a:r>
              <a:rPr lang="ru-RU" sz="2800" dirty="0" err="1" smtClean="0"/>
              <a:t>we</a:t>
            </a:r>
            <a:r>
              <a:rPr lang="ru-RU" sz="2800" dirty="0" smtClean="0"/>
              <a:t> </a:t>
            </a:r>
            <a:r>
              <a:rPr lang="ru-RU" sz="2800" dirty="0" err="1" smtClean="0"/>
              <a:t>olaryň</a:t>
            </a:r>
            <a:r>
              <a:rPr lang="ru-RU" sz="2800" dirty="0" smtClean="0"/>
              <a:t> </a:t>
            </a:r>
            <a:r>
              <a:rPr lang="ru-RU" sz="2800" dirty="0" err="1" smtClean="0"/>
              <a:t>saklanyş</a:t>
            </a:r>
            <a:r>
              <a:rPr lang="ru-RU" sz="2800" dirty="0" smtClean="0"/>
              <a:t> </a:t>
            </a:r>
            <a:r>
              <a:rPr lang="ru-RU" sz="2800" dirty="0" err="1" smtClean="0"/>
              <a:t>ýagdaýlaryny</a:t>
            </a:r>
            <a:r>
              <a:rPr lang="ru-RU" sz="2800" dirty="0" smtClean="0"/>
              <a:t> </a:t>
            </a:r>
            <a:r>
              <a:rPr lang="ru-RU" sz="2800" dirty="0" err="1" smtClean="0"/>
              <a:t>barlamakdan</a:t>
            </a:r>
            <a:r>
              <a:rPr lang="ru-RU" sz="2800" dirty="0" smtClean="0"/>
              <a:t> </a:t>
            </a:r>
            <a:r>
              <a:rPr lang="ru-RU" sz="2800" dirty="0" err="1" smtClean="0"/>
              <a:t>başlaýarlar</a:t>
            </a:r>
            <a:r>
              <a:rPr lang="ru-RU" sz="2800" dirty="0" smtClean="0"/>
              <a:t>. </a:t>
            </a:r>
            <a:r>
              <a:rPr lang="ru-RU" sz="2800" dirty="0" err="1" smtClean="0"/>
              <a:t>Munuň</a:t>
            </a:r>
            <a:r>
              <a:rPr lang="ru-RU" sz="2800" dirty="0" smtClean="0"/>
              <a:t> </a:t>
            </a:r>
            <a:r>
              <a:rPr lang="ru-RU" sz="2800" dirty="0" err="1" smtClean="0"/>
              <a:t>üçin</a:t>
            </a:r>
            <a:r>
              <a:rPr lang="ru-RU" sz="2800" dirty="0" smtClean="0"/>
              <a:t> </a:t>
            </a:r>
            <a:r>
              <a:rPr lang="ru-RU" sz="2800" dirty="0" err="1" smtClean="0"/>
              <a:t>gabara</a:t>
            </a:r>
            <a:r>
              <a:rPr lang="ru-RU" sz="2800" dirty="0" smtClean="0"/>
              <a:t> </a:t>
            </a:r>
            <a:r>
              <a:rPr lang="ru-RU" sz="2800" dirty="0" err="1" smtClean="0"/>
              <a:t>oklary</a:t>
            </a:r>
            <a:r>
              <a:rPr lang="ru-RU" sz="2800" dirty="0" smtClean="0"/>
              <a:t> </a:t>
            </a:r>
            <a:r>
              <a:rPr lang="ru-RU" sz="2800" dirty="0" err="1" smtClean="0"/>
              <a:t>boýunça</a:t>
            </a:r>
            <a:r>
              <a:rPr lang="ru-RU" sz="2800" dirty="0" smtClean="0"/>
              <a:t> </a:t>
            </a:r>
            <a:r>
              <a:rPr lang="ru-RU" sz="2800" dirty="0" err="1" smtClean="0"/>
              <a:t>talap</a:t>
            </a:r>
            <a:r>
              <a:rPr lang="ru-RU" sz="2800" dirty="0" smtClean="0"/>
              <a:t> </a:t>
            </a:r>
            <a:r>
              <a:rPr lang="ru-RU" sz="2800" dirty="0" err="1" smtClean="0"/>
              <a:t>edilýän</a:t>
            </a:r>
            <a:r>
              <a:rPr lang="ru-RU" sz="2800" dirty="0" smtClean="0"/>
              <a:t> </a:t>
            </a:r>
            <a:r>
              <a:rPr lang="ru-RU" sz="2800" dirty="0" err="1" smtClean="0"/>
              <a:t>takyklykda</a:t>
            </a:r>
            <a:r>
              <a:rPr lang="ru-RU" sz="2800" dirty="0" smtClean="0"/>
              <a:t> </a:t>
            </a:r>
            <a:r>
              <a:rPr lang="ru-RU" sz="2800" dirty="0" err="1" smtClean="0"/>
              <a:t>poligonometriki</a:t>
            </a:r>
            <a:r>
              <a:rPr lang="ru-RU" sz="2800" dirty="0" smtClean="0"/>
              <a:t> </a:t>
            </a:r>
            <a:r>
              <a:rPr lang="ru-RU" sz="2800" dirty="0" err="1" smtClean="0"/>
              <a:t>ýörelge</a:t>
            </a:r>
            <a:r>
              <a:rPr lang="ru-RU" sz="2800" dirty="0" smtClean="0"/>
              <a:t> </a:t>
            </a:r>
            <a:r>
              <a:rPr lang="ru-RU" sz="2800" dirty="0" err="1" smtClean="0"/>
              <a:t>geçirýärler</a:t>
            </a:r>
            <a:r>
              <a:rPr lang="ru-RU" sz="2800" dirty="0" smtClean="0"/>
              <a:t>. </a:t>
            </a:r>
          </a:p>
          <a:p>
            <a:pPr indent="541338"/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5242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116632"/>
            <a:ext cx="8856984" cy="726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541338" fontAlgn="base">
              <a:spcBef>
                <a:spcPct val="0"/>
              </a:spcBef>
              <a:spcAft>
                <a:spcPct val="0"/>
              </a:spcAft>
            </a:pPr>
            <a:r>
              <a:rPr lang="tk-TM" sz="2200" dirty="0" smtClean="0"/>
              <a:t>Punktlaryň haýsydyr birini we u</a:t>
            </a:r>
            <a:r>
              <a:rPr lang="ru-RU" sz="2200" dirty="0" err="1" smtClean="0"/>
              <a:t>zaboý</a:t>
            </a:r>
            <a:r>
              <a:rPr lang="ru-RU" sz="2200" dirty="0" smtClean="0"/>
              <a:t> </a:t>
            </a:r>
            <a:r>
              <a:rPr lang="ru-RU" sz="2200" dirty="0" err="1" smtClean="0"/>
              <a:t>okunyň</a:t>
            </a:r>
            <a:r>
              <a:rPr lang="ru-RU" sz="2200" dirty="0" smtClean="0"/>
              <a:t> </a:t>
            </a:r>
            <a:r>
              <a:rPr lang="ru-RU" sz="2200" dirty="0" err="1" smtClean="0"/>
              <a:t>ugruny</a:t>
            </a:r>
            <a:r>
              <a:rPr lang="ru-RU" sz="2200" dirty="0" smtClean="0"/>
              <a:t> </a:t>
            </a:r>
            <a:r>
              <a:rPr lang="ru-RU" sz="2200" dirty="0" err="1" smtClean="0"/>
              <a:t>başlangyç</a:t>
            </a:r>
            <a:r>
              <a:rPr lang="ru-RU" sz="2200" dirty="0" smtClean="0"/>
              <a:t> </a:t>
            </a:r>
            <a:r>
              <a:rPr lang="ru-RU" sz="2200" dirty="0" err="1" smtClean="0"/>
              <a:t>hökmünde</a:t>
            </a:r>
            <a:r>
              <a:rPr lang="ru-RU" sz="2200" dirty="0" smtClean="0"/>
              <a:t> </a:t>
            </a:r>
            <a:r>
              <a:rPr lang="ru-RU" sz="2200" dirty="0" err="1" smtClean="0"/>
              <a:t>kabul</a:t>
            </a:r>
            <a:r>
              <a:rPr lang="ru-RU" sz="2200" dirty="0" smtClean="0"/>
              <a:t> </a:t>
            </a:r>
            <a:r>
              <a:rPr lang="ru-RU" sz="2200" dirty="0" err="1" smtClean="0"/>
              <a:t>edip</a:t>
            </a:r>
            <a:r>
              <a:rPr lang="ru-RU" sz="2200" dirty="0" smtClean="0"/>
              <a:t>, </a:t>
            </a:r>
            <a:r>
              <a:rPr lang="ru-RU" sz="2200" dirty="0" err="1" smtClean="0"/>
              <a:t>nyşanlaryň</a:t>
            </a:r>
            <a:r>
              <a:rPr lang="ru-RU" sz="2200" dirty="0" smtClean="0"/>
              <a:t> </a:t>
            </a:r>
            <a:r>
              <a:rPr lang="ru-RU" sz="2200" dirty="0" err="1" smtClean="0"/>
              <a:t>koordinatalaryny</a:t>
            </a:r>
            <a:r>
              <a:rPr lang="ru-RU" sz="2200" dirty="0" smtClean="0"/>
              <a:t> </a:t>
            </a:r>
            <a:r>
              <a:rPr lang="ru-RU" sz="2200" dirty="0" err="1" smtClean="0"/>
              <a:t>hasaplaýarlar</a:t>
            </a:r>
            <a:r>
              <a:rPr lang="ru-RU" sz="2200" dirty="0" smtClean="0"/>
              <a:t>, </a:t>
            </a:r>
            <a:r>
              <a:rPr lang="ru-RU" sz="2200" dirty="0" err="1" smtClean="0"/>
              <a:t>reduksiýa</a:t>
            </a:r>
            <a:r>
              <a:rPr lang="ru-RU" sz="2200" dirty="0" smtClean="0"/>
              <a:t> </a:t>
            </a:r>
            <a:r>
              <a:rPr lang="ru-RU" sz="2200" dirty="0" err="1" smtClean="0"/>
              <a:t>elementlerini</a:t>
            </a:r>
            <a:r>
              <a:rPr lang="ru-RU" sz="2200" dirty="0" smtClean="0"/>
              <a:t> </a:t>
            </a:r>
            <a:r>
              <a:rPr lang="ru-RU" sz="2200" dirty="0" err="1" smtClean="0"/>
              <a:t>kesgitleýärler</a:t>
            </a:r>
            <a:r>
              <a:rPr lang="ru-RU" sz="2200" dirty="0" smtClean="0"/>
              <a:t> </a:t>
            </a:r>
            <a:r>
              <a:rPr lang="ru-RU" sz="2200" dirty="0" err="1" smtClean="0"/>
              <a:t>we</a:t>
            </a:r>
            <a:r>
              <a:rPr lang="ru-RU" sz="2200" dirty="0" smtClean="0"/>
              <a:t> </a:t>
            </a:r>
            <a:r>
              <a:rPr lang="ru-RU" sz="2200" dirty="0" err="1" smtClean="0"/>
              <a:t>gabara</a:t>
            </a:r>
            <a:r>
              <a:rPr lang="ru-RU" sz="2200" dirty="0" smtClean="0"/>
              <a:t> </a:t>
            </a:r>
            <a:r>
              <a:rPr lang="ru-RU" sz="2200" dirty="0" err="1" smtClean="0"/>
              <a:t>oklara</a:t>
            </a:r>
            <a:r>
              <a:rPr lang="ru-RU" sz="2200" dirty="0" smtClean="0"/>
              <a:t> </a:t>
            </a:r>
            <a:r>
              <a:rPr lang="ru-RU" sz="2200" dirty="0" err="1" smtClean="0"/>
              <a:t>düzedişleri</a:t>
            </a:r>
            <a:r>
              <a:rPr lang="ru-RU" sz="2200" dirty="0" smtClean="0"/>
              <a:t> </a:t>
            </a:r>
            <a:r>
              <a:rPr lang="ru-RU" sz="2200" dirty="0" err="1" smtClean="0"/>
              <a:t>girizýärler</a:t>
            </a:r>
            <a:r>
              <a:rPr lang="ru-RU" sz="2200" dirty="0" smtClean="0"/>
              <a:t>. </a:t>
            </a:r>
            <a:r>
              <a:rPr lang="tk-TM" sz="2200" dirty="0" smtClean="0"/>
              <a:t>O</a:t>
            </a:r>
            <a:r>
              <a:rPr lang="ru-RU" sz="2200" dirty="0" err="1" smtClean="0"/>
              <a:t>klaryň</a:t>
            </a:r>
            <a:r>
              <a:rPr lang="ru-RU" sz="2200" dirty="0" smtClean="0"/>
              <a:t> </a:t>
            </a:r>
            <a:r>
              <a:rPr lang="ru-RU" sz="2200" dirty="0" err="1" smtClean="0"/>
              <a:t>ýagdaýlaryna</a:t>
            </a:r>
            <a:r>
              <a:rPr lang="ru-RU" sz="2200" dirty="0" smtClean="0"/>
              <a:t> </a:t>
            </a:r>
            <a:r>
              <a:rPr lang="ru-RU" sz="2200" dirty="0" err="1" smtClean="0"/>
              <a:t>barlag</a:t>
            </a:r>
            <a:r>
              <a:rPr lang="ru-RU" sz="2200" dirty="0" smtClean="0"/>
              <a:t> </a:t>
            </a:r>
            <a:r>
              <a:rPr lang="ru-RU" sz="2200" dirty="0" err="1" smtClean="0"/>
              <a:t>ölçemeler</a:t>
            </a:r>
            <a:r>
              <a:rPr lang="ru-RU" sz="2200" dirty="0" smtClean="0"/>
              <a:t> </a:t>
            </a:r>
            <a:r>
              <a:rPr lang="ru-RU" sz="2200" dirty="0" err="1" smtClean="0"/>
              <a:t>geçirileninden</a:t>
            </a:r>
            <a:r>
              <a:rPr lang="ru-RU" sz="2200" dirty="0" smtClean="0"/>
              <a:t> </a:t>
            </a:r>
            <a:r>
              <a:rPr lang="ru-RU" sz="2200" dirty="0" err="1" smtClean="0"/>
              <a:t>soňra</a:t>
            </a:r>
            <a:r>
              <a:rPr lang="ru-RU" sz="2200" dirty="0" smtClean="0"/>
              <a:t> </a:t>
            </a:r>
            <a:r>
              <a:rPr lang="ru-RU" sz="2200" dirty="0" err="1" smtClean="0"/>
              <a:t>monolitleriň</a:t>
            </a:r>
            <a:r>
              <a:rPr lang="ru-RU" sz="2200" dirty="0" smtClean="0"/>
              <a:t> </a:t>
            </a:r>
            <a:r>
              <a:rPr lang="ru-RU" sz="2200" dirty="0" err="1" smtClean="0"/>
              <a:t>plastinkalarynda</a:t>
            </a:r>
            <a:r>
              <a:rPr lang="ru-RU" sz="2200" dirty="0" smtClean="0"/>
              <a:t> </a:t>
            </a:r>
            <a:r>
              <a:rPr lang="ru-RU" sz="2200" dirty="0" err="1" smtClean="0"/>
              <a:t>öňünden</a:t>
            </a:r>
            <a:r>
              <a:rPr lang="ru-RU" sz="2200" dirty="0" smtClean="0"/>
              <a:t> </a:t>
            </a:r>
            <a:r>
              <a:rPr lang="ru-RU" sz="2200" dirty="0" err="1" smtClean="0"/>
              <a:t>burawlanan</a:t>
            </a:r>
            <a:r>
              <a:rPr lang="ru-RU" sz="2200" dirty="0" smtClean="0"/>
              <a:t> </a:t>
            </a:r>
            <a:r>
              <a:rPr lang="ru-RU" sz="2200" dirty="0" err="1" smtClean="0"/>
              <a:t>deşiklere</a:t>
            </a:r>
            <a:r>
              <a:rPr lang="ru-RU" sz="2200" dirty="0" smtClean="0"/>
              <a:t> </a:t>
            </a:r>
            <a:r>
              <a:rPr lang="ru-RU" sz="2200" dirty="0" err="1" smtClean="0"/>
              <a:t>oturfylan</a:t>
            </a:r>
            <a:r>
              <a:rPr lang="ru-RU" sz="2200" dirty="0" smtClean="0"/>
              <a:t>, </a:t>
            </a:r>
            <a:r>
              <a:rPr lang="ru-RU" sz="2200" dirty="0" err="1" smtClean="0"/>
              <a:t>reňkli</a:t>
            </a:r>
            <a:r>
              <a:rPr lang="ru-RU" sz="2200" dirty="0" smtClean="0"/>
              <a:t> </a:t>
            </a:r>
            <a:r>
              <a:rPr lang="ru-RU" sz="2200" dirty="0" err="1" smtClean="0"/>
              <a:t>metallardan</a:t>
            </a:r>
            <a:r>
              <a:rPr lang="ru-RU" sz="2200" dirty="0" smtClean="0"/>
              <a:t> </a:t>
            </a:r>
            <a:r>
              <a:rPr lang="ru-RU" sz="2200" dirty="0" err="1" smtClean="0"/>
              <a:t>ýasalan</a:t>
            </a:r>
            <a:r>
              <a:rPr lang="ru-RU" sz="2200" dirty="0" smtClean="0"/>
              <a:t> </a:t>
            </a:r>
            <a:r>
              <a:rPr lang="ru-RU" sz="2200" dirty="0" err="1" smtClean="0"/>
              <a:t>berçinlere</a:t>
            </a:r>
            <a:r>
              <a:rPr lang="ru-RU" sz="2200" dirty="0" smtClean="0"/>
              <a:t> </a:t>
            </a:r>
            <a:r>
              <a:rPr lang="ru-RU" sz="2200" dirty="0" err="1" smtClean="0"/>
              <a:t>oý</a:t>
            </a:r>
            <a:r>
              <a:rPr lang="ru-RU" sz="2200" dirty="0" smtClean="0"/>
              <a:t> </a:t>
            </a:r>
            <a:r>
              <a:rPr lang="ru-RU" sz="2200" dirty="0" err="1" smtClean="0"/>
              <a:t>syzyklar</a:t>
            </a:r>
            <a:r>
              <a:rPr lang="ru-RU" sz="2200" dirty="0" smtClean="0"/>
              <a:t> </a:t>
            </a:r>
            <a:r>
              <a:rPr lang="ru-RU" sz="2200" dirty="0" err="1" smtClean="0"/>
              <a:t>bilen</a:t>
            </a:r>
            <a:r>
              <a:rPr lang="ru-RU" sz="2200" dirty="0" smtClean="0"/>
              <a:t> </a:t>
            </a:r>
            <a:r>
              <a:rPr lang="ru-RU" sz="2200" dirty="0" err="1" smtClean="0"/>
              <a:t>berkidýärlär</a:t>
            </a:r>
            <a:r>
              <a:rPr lang="ru-RU" sz="2200" dirty="0" smtClean="0"/>
              <a:t>. </a:t>
            </a:r>
          </a:p>
          <a:p>
            <a:pPr lvl="0" indent="541338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err="1" smtClean="0"/>
              <a:t>Jikme-jik</a:t>
            </a:r>
            <a:r>
              <a:rPr lang="ru-RU" sz="2200" dirty="0" smtClean="0"/>
              <a:t> </a:t>
            </a:r>
            <a:r>
              <a:rPr lang="ru-RU" sz="2200" dirty="0" err="1" smtClean="0"/>
              <a:t>bölmede</a:t>
            </a:r>
            <a:r>
              <a:rPr lang="ru-RU" sz="2200" dirty="0" smtClean="0"/>
              <a:t> </a:t>
            </a:r>
            <a:r>
              <a:rPr lang="ru-RU" sz="2200" dirty="0" err="1" smtClean="0"/>
              <a:t>gabara</a:t>
            </a:r>
            <a:r>
              <a:rPr lang="ru-RU" sz="2200" dirty="0" smtClean="0"/>
              <a:t> </a:t>
            </a:r>
            <a:r>
              <a:rPr lang="ru-RU" sz="2200" dirty="0" err="1" smtClean="0"/>
              <a:t>oklaryny</a:t>
            </a:r>
            <a:r>
              <a:rPr lang="ru-RU" sz="2200" dirty="0" smtClean="0"/>
              <a:t> </a:t>
            </a:r>
            <a:r>
              <a:rPr lang="ru-RU" sz="2200" dirty="0" err="1" smtClean="0"/>
              <a:t>planly</a:t>
            </a:r>
            <a:r>
              <a:rPr lang="ru-RU" sz="2200" dirty="0" smtClean="0"/>
              <a:t> </a:t>
            </a:r>
            <a:r>
              <a:rPr lang="ru-RU" sz="2200" dirty="0" err="1" smtClean="0"/>
              <a:t>esas</a:t>
            </a:r>
            <a:r>
              <a:rPr lang="ru-RU" sz="2200" dirty="0" smtClean="0"/>
              <a:t> </a:t>
            </a:r>
            <a:r>
              <a:rPr lang="ru-RU" sz="2200" dirty="0" err="1" smtClean="0"/>
              <a:t>hökmünde</a:t>
            </a:r>
            <a:r>
              <a:rPr lang="ru-RU" sz="2200" dirty="0" smtClean="0"/>
              <a:t> </a:t>
            </a:r>
            <a:r>
              <a:rPr lang="ru-RU" sz="2200" dirty="0" err="1" smtClean="0"/>
              <a:t>peýdalanýarlar</a:t>
            </a:r>
            <a:r>
              <a:rPr lang="ru-RU" sz="2200" dirty="0" smtClean="0"/>
              <a:t>. </a:t>
            </a:r>
            <a:r>
              <a:rPr lang="ru-RU" sz="2200" dirty="0" err="1" smtClean="0"/>
              <a:t>Önümçilikde</a:t>
            </a:r>
            <a:r>
              <a:rPr lang="ru-RU" sz="2200" dirty="0" smtClean="0"/>
              <a:t> </a:t>
            </a:r>
            <a:r>
              <a:rPr lang="ru-RU" sz="2200" dirty="0" err="1" smtClean="0"/>
              <a:t>köplenç</a:t>
            </a:r>
            <a:r>
              <a:rPr lang="ru-RU" sz="2200" dirty="0" smtClean="0"/>
              <a:t> </a:t>
            </a:r>
            <a:r>
              <a:rPr lang="ru-RU" sz="2200" dirty="0" err="1" smtClean="0"/>
              <a:t>bu</a:t>
            </a:r>
            <a:r>
              <a:rPr lang="ru-RU" sz="2200" dirty="0" smtClean="0"/>
              <a:t> </a:t>
            </a:r>
            <a:r>
              <a:rPr lang="ru-RU" sz="2200" dirty="0" err="1" smtClean="0"/>
              <a:t>tapgyry</a:t>
            </a:r>
            <a:r>
              <a:rPr lang="ru-RU" sz="2200" dirty="0" smtClean="0"/>
              <a:t>, </a:t>
            </a:r>
            <a:r>
              <a:rPr lang="ru-RU" sz="2200" dirty="0" err="1" smtClean="0"/>
              <a:t>jaýyň</a:t>
            </a:r>
            <a:r>
              <a:rPr lang="ru-RU" sz="2200" dirty="0" smtClean="0"/>
              <a:t> </a:t>
            </a:r>
            <a:r>
              <a:rPr lang="ru-RU" sz="2200" dirty="0" err="1" smtClean="0"/>
              <a:t>ýeriň</a:t>
            </a:r>
            <a:r>
              <a:rPr lang="ru-RU" sz="2200" dirty="0" smtClean="0"/>
              <a:t> </a:t>
            </a:r>
            <a:r>
              <a:rPr lang="ru-RU" sz="2200" dirty="0" err="1" smtClean="0"/>
              <a:t>üstündäki</a:t>
            </a:r>
            <a:r>
              <a:rPr lang="ru-RU" sz="2200" dirty="0" smtClean="0"/>
              <a:t> </a:t>
            </a:r>
            <a:r>
              <a:rPr lang="ru-RU" sz="2200" dirty="0" err="1" smtClean="0"/>
              <a:t>ornuny</a:t>
            </a:r>
            <a:r>
              <a:rPr lang="ru-RU" sz="2200" dirty="0" smtClean="0"/>
              <a:t> </a:t>
            </a:r>
            <a:r>
              <a:rPr lang="ru-RU" sz="2200" dirty="0" err="1" smtClean="0"/>
              <a:t>kesgitleýän</a:t>
            </a:r>
            <a:r>
              <a:rPr lang="ru-RU" sz="2200" dirty="0" smtClean="0"/>
              <a:t> </a:t>
            </a:r>
            <a:r>
              <a:rPr lang="ru-RU" sz="2200" dirty="0" err="1" smtClean="0"/>
              <a:t>esasy</a:t>
            </a:r>
            <a:r>
              <a:rPr lang="ru-RU" sz="2200" dirty="0" smtClean="0"/>
              <a:t> </a:t>
            </a:r>
            <a:r>
              <a:rPr lang="ru-RU" sz="2200" dirty="0" err="1" smtClean="0"/>
              <a:t>oklar</a:t>
            </a:r>
            <a:r>
              <a:rPr lang="ru-RU" sz="2200" dirty="0" smtClean="0"/>
              <a:t> </a:t>
            </a:r>
            <a:r>
              <a:rPr lang="ru-RU" sz="2200" dirty="0" err="1" smtClean="0"/>
              <a:t>bilen</a:t>
            </a:r>
            <a:r>
              <a:rPr lang="ru-RU" sz="2200" dirty="0" smtClean="0"/>
              <a:t> </a:t>
            </a:r>
            <a:r>
              <a:rPr lang="ru-RU" sz="2200" dirty="0" err="1" smtClean="0"/>
              <a:t>gabat</a:t>
            </a:r>
            <a:r>
              <a:rPr lang="ru-RU" sz="2200" dirty="0" smtClean="0"/>
              <a:t> </a:t>
            </a:r>
            <a:r>
              <a:rPr lang="ru-RU" sz="2200" dirty="0" err="1" smtClean="0"/>
              <a:t>getirýärler</a:t>
            </a:r>
            <a:r>
              <a:rPr lang="ru-RU" sz="2200" dirty="0" smtClean="0"/>
              <a:t>.  </a:t>
            </a:r>
            <a:r>
              <a:rPr lang="ru-RU" sz="2200" dirty="0" err="1" smtClean="0"/>
              <a:t>Bu</a:t>
            </a:r>
            <a:r>
              <a:rPr lang="ru-RU" sz="2200" dirty="0" smtClean="0"/>
              <a:t> </a:t>
            </a:r>
            <a:r>
              <a:rPr lang="ru-RU" sz="2200" dirty="0" err="1" smtClean="0"/>
              <a:t>ýagdaýda</a:t>
            </a:r>
            <a:r>
              <a:rPr lang="ru-RU" sz="2200" dirty="0" smtClean="0"/>
              <a:t> </a:t>
            </a:r>
            <a:r>
              <a:rPr lang="ru-RU" sz="2200" dirty="0" err="1" smtClean="0"/>
              <a:t>jikme-jik</a:t>
            </a:r>
            <a:r>
              <a:rPr lang="ru-RU" sz="2200" dirty="0" smtClean="0"/>
              <a:t> </a:t>
            </a:r>
            <a:r>
              <a:rPr lang="ru-RU" sz="2200" dirty="0" err="1" smtClean="0"/>
              <a:t>bölmeden</a:t>
            </a:r>
            <a:r>
              <a:rPr lang="ru-RU" sz="2200" dirty="0" smtClean="0"/>
              <a:t> </a:t>
            </a:r>
            <a:r>
              <a:rPr lang="ru-RU" sz="2200" dirty="0" err="1" smtClean="0"/>
              <a:t>öňürti</a:t>
            </a:r>
            <a:r>
              <a:rPr lang="ru-RU" sz="2200" dirty="0" smtClean="0"/>
              <a:t> </a:t>
            </a:r>
            <a:r>
              <a:rPr lang="ru-RU" sz="2200" dirty="0" err="1" smtClean="0"/>
              <a:t>diňe</a:t>
            </a:r>
            <a:r>
              <a:rPr lang="ru-RU" sz="2200" dirty="0" smtClean="0"/>
              <a:t> </a:t>
            </a:r>
            <a:r>
              <a:rPr lang="ru-RU" sz="2200" dirty="0" err="1" smtClean="0"/>
              <a:t>oklaryň</a:t>
            </a:r>
            <a:r>
              <a:rPr lang="ru-RU" sz="2200" dirty="0" smtClean="0"/>
              <a:t> </a:t>
            </a:r>
            <a:r>
              <a:rPr lang="ru-RU" sz="2200" dirty="0" err="1" smtClean="0"/>
              <a:t>kesimlerini</a:t>
            </a:r>
            <a:r>
              <a:rPr lang="ru-RU" sz="2200" dirty="0" smtClean="0"/>
              <a:t> </a:t>
            </a:r>
            <a:r>
              <a:rPr lang="ru-RU" sz="2200" dirty="0" err="1" smtClean="0"/>
              <a:t>we</a:t>
            </a:r>
            <a:r>
              <a:rPr lang="ru-RU" sz="2200" dirty="0" smtClean="0"/>
              <a:t> </a:t>
            </a:r>
            <a:r>
              <a:rPr lang="ru-RU" sz="2200" dirty="0" err="1" smtClean="0"/>
              <a:t>diagonallary</a:t>
            </a:r>
            <a:r>
              <a:rPr lang="ru-RU" sz="2200" dirty="0" smtClean="0"/>
              <a:t> </a:t>
            </a:r>
            <a:r>
              <a:rPr lang="ru-RU" sz="2200" dirty="0" err="1" smtClean="0"/>
              <a:t>ölçeýärler</a:t>
            </a:r>
            <a:r>
              <a:rPr lang="ru-RU" sz="2200" dirty="0" smtClean="0"/>
              <a:t>, </a:t>
            </a:r>
            <a:r>
              <a:rPr lang="ru-RU" sz="2200" dirty="0" err="1" smtClean="0"/>
              <a:t>ölçemeleriň</a:t>
            </a:r>
            <a:r>
              <a:rPr lang="ru-RU" sz="2200" dirty="0" smtClean="0"/>
              <a:t> </a:t>
            </a:r>
            <a:r>
              <a:rPr lang="ru-RU" sz="2200" dirty="0" err="1" smtClean="0"/>
              <a:t>netijeleri</a:t>
            </a:r>
            <a:r>
              <a:rPr lang="ru-RU" sz="2200" dirty="0" smtClean="0"/>
              <a:t> </a:t>
            </a:r>
            <a:r>
              <a:rPr lang="ru-RU" sz="2200" dirty="0" err="1" smtClean="0"/>
              <a:t>boýunça</a:t>
            </a:r>
            <a:r>
              <a:rPr lang="ru-RU" sz="2200" dirty="0" smtClean="0"/>
              <a:t> </a:t>
            </a:r>
            <a:r>
              <a:rPr lang="ru-RU" sz="2200" dirty="0" err="1" smtClean="0"/>
              <a:t>bolsa</a:t>
            </a:r>
            <a:r>
              <a:rPr lang="ru-RU" sz="2200" dirty="0" smtClean="0"/>
              <a:t> </a:t>
            </a:r>
            <a:r>
              <a:rPr lang="ru-RU" sz="2200" dirty="0" err="1" smtClean="0"/>
              <a:t>bölmegiň</a:t>
            </a:r>
            <a:r>
              <a:rPr lang="ru-RU" sz="2200" dirty="0" smtClean="0"/>
              <a:t> </a:t>
            </a:r>
            <a:r>
              <a:rPr lang="ru-RU" sz="2200" dirty="0" err="1" smtClean="0"/>
              <a:t>takyklygy</a:t>
            </a:r>
            <a:r>
              <a:rPr lang="ru-RU" sz="2200" dirty="0" smtClean="0"/>
              <a:t> </a:t>
            </a:r>
            <a:r>
              <a:rPr lang="ru-RU" sz="2200" dirty="0" err="1" smtClean="0"/>
              <a:t>we</a:t>
            </a:r>
            <a:r>
              <a:rPr lang="ru-RU" sz="2200" dirty="0" smtClean="0"/>
              <a:t> </a:t>
            </a:r>
            <a:r>
              <a:rPr lang="ru-RU" sz="2200" dirty="0" err="1" smtClean="0"/>
              <a:t>oklary</a:t>
            </a:r>
            <a:r>
              <a:rPr lang="ru-RU" sz="2200" dirty="0" smtClean="0"/>
              <a:t> </a:t>
            </a:r>
            <a:r>
              <a:rPr lang="ru-RU" sz="2200" dirty="0" err="1" smtClean="0"/>
              <a:t>berkidýän</a:t>
            </a:r>
            <a:r>
              <a:rPr lang="ru-RU" sz="2200" dirty="0" smtClean="0"/>
              <a:t> </a:t>
            </a:r>
            <a:r>
              <a:rPr lang="ru-RU" sz="2200" dirty="0" err="1" smtClean="0"/>
              <a:t>oklaryň</a:t>
            </a:r>
            <a:r>
              <a:rPr lang="ru-RU" sz="2200" dirty="0" smtClean="0"/>
              <a:t> </a:t>
            </a:r>
            <a:r>
              <a:rPr lang="ru-RU" sz="2200" dirty="0" err="1" smtClean="0"/>
              <a:t>orunlarynyň</a:t>
            </a:r>
            <a:r>
              <a:rPr lang="ru-RU" sz="2200" dirty="0" smtClean="0"/>
              <a:t> </a:t>
            </a:r>
            <a:r>
              <a:rPr lang="ru-RU" sz="2200" dirty="0" err="1" smtClean="0"/>
              <a:t>üýtgewsizligi</a:t>
            </a:r>
            <a:r>
              <a:rPr lang="ru-RU" sz="2200" dirty="0" smtClean="0"/>
              <a:t> </a:t>
            </a:r>
            <a:r>
              <a:rPr lang="ru-RU" sz="2200" dirty="0" err="1" smtClean="0"/>
              <a:t>barada</a:t>
            </a:r>
            <a:r>
              <a:rPr lang="ru-RU" sz="2200" dirty="0" smtClean="0"/>
              <a:t> </a:t>
            </a:r>
            <a:r>
              <a:rPr lang="ru-RU" sz="2200" dirty="0" err="1" smtClean="0"/>
              <a:t>netije</a:t>
            </a:r>
            <a:r>
              <a:rPr lang="ru-RU" sz="2200" dirty="0" smtClean="0"/>
              <a:t> </a:t>
            </a:r>
            <a:r>
              <a:rPr lang="ru-RU" sz="2200" dirty="0" err="1" smtClean="0"/>
              <a:t>çykarýarlar</a:t>
            </a:r>
            <a:r>
              <a:rPr lang="ru-RU" sz="2200" dirty="0" smtClean="0"/>
              <a:t>. </a:t>
            </a:r>
          </a:p>
          <a:p>
            <a:pPr lvl="0" indent="541338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err="1" smtClean="0"/>
              <a:t>Gabara</a:t>
            </a:r>
            <a:r>
              <a:rPr lang="ru-RU" sz="2200" dirty="0" smtClean="0"/>
              <a:t> </a:t>
            </a:r>
            <a:r>
              <a:rPr lang="ru-RU" sz="2200" dirty="0" err="1" smtClean="0"/>
              <a:t>oklaryny</a:t>
            </a:r>
            <a:r>
              <a:rPr lang="ru-RU" sz="2200" dirty="0" smtClean="0"/>
              <a:t> </a:t>
            </a:r>
            <a:r>
              <a:rPr lang="ru-RU" sz="2200" dirty="0" err="1" smtClean="0"/>
              <a:t>barlanlaryndan</a:t>
            </a:r>
            <a:r>
              <a:rPr lang="ru-RU" sz="2200" dirty="0" smtClean="0"/>
              <a:t> </a:t>
            </a:r>
            <a:r>
              <a:rPr lang="ru-RU" sz="2200" dirty="0" err="1" smtClean="0"/>
              <a:t>soňra</a:t>
            </a:r>
            <a:r>
              <a:rPr lang="ru-RU" sz="2200" dirty="0" smtClean="0"/>
              <a:t> </a:t>
            </a:r>
            <a:r>
              <a:rPr lang="ru-RU" sz="2200" dirty="0" err="1" smtClean="0"/>
              <a:t>gurluşyk</a:t>
            </a:r>
            <a:r>
              <a:rPr lang="ru-RU" sz="2200" dirty="0" smtClean="0"/>
              <a:t> </a:t>
            </a:r>
            <a:r>
              <a:rPr lang="ru-RU" sz="2200" dirty="0" err="1" smtClean="0"/>
              <a:t>ok</a:t>
            </a:r>
            <a:r>
              <a:rPr lang="ru-RU" sz="2200" dirty="0" smtClean="0"/>
              <a:t> </a:t>
            </a:r>
            <a:r>
              <a:rPr lang="ru-RU" sz="2200" dirty="0" err="1" smtClean="0"/>
              <a:t>lary</a:t>
            </a:r>
            <a:r>
              <a:rPr lang="ru-RU" sz="2200" dirty="0" smtClean="0"/>
              <a:t> </a:t>
            </a:r>
            <a:r>
              <a:rPr lang="ru-RU" sz="2200" dirty="0" err="1" smtClean="0"/>
              <a:t>berkidiş</a:t>
            </a:r>
            <a:r>
              <a:rPr lang="ru-RU" sz="2200" dirty="0" smtClean="0"/>
              <a:t> </a:t>
            </a:r>
            <a:r>
              <a:rPr lang="ru-RU" sz="2200" dirty="0" err="1" smtClean="0"/>
              <a:t>işlerine</a:t>
            </a:r>
            <a:r>
              <a:rPr lang="ru-RU" sz="2200" dirty="0" smtClean="0"/>
              <a:t> </a:t>
            </a:r>
            <a:r>
              <a:rPr lang="ru-RU" sz="2200" dirty="0" err="1" smtClean="0"/>
              <a:t>başlaýarlar</a:t>
            </a:r>
            <a:r>
              <a:rPr lang="ru-RU" sz="2200" dirty="0" smtClean="0"/>
              <a:t> (1-nji </a:t>
            </a:r>
            <a:r>
              <a:rPr lang="ru-RU" sz="2200" dirty="0" err="1" smtClean="0"/>
              <a:t>surat</a:t>
            </a:r>
            <a:r>
              <a:rPr lang="ru-RU" sz="2200" dirty="0" smtClean="0"/>
              <a:t>). </a:t>
            </a:r>
            <a:r>
              <a:rPr lang="tk-TM" sz="2200" dirty="0" smtClean="0"/>
              <a:t>O</a:t>
            </a:r>
            <a:r>
              <a:rPr lang="ru-RU" sz="2200" dirty="0" err="1" smtClean="0"/>
              <a:t>nuň</a:t>
            </a:r>
            <a:r>
              <a:rPr lang="ru-RU" sz="2200" dirty="0" smtClean="0"/>
              <a:t> </a:t>
            </a:r>
            <a:r>
              <a:rPr lang="ru-RU" sz="2200" dirty="0" err="1" smtClean="0"/>
              <a:t>üçin</a:t>
            </a:r>
            <a:r>
              <a:rPr lang="ru-RU" sz="2200" dirty="0" smtClean="0"/>
              <a:t> </a:t>
            </a:r>
            <a:r>
              <a:rPr lang="ru-RU" sz="2200" dirty="0" err="1" smtClean="0"/>
              <a:t>teodolit</a:t>
            </a:r>
            <a:r>
              <a:rPr lang="ru-RU" sz="2200" dirty="0" smtClean="0"/>
              <a:t> </a:t>
            </a:r>
            <a:r>
              <a:rPr lang="ru-RU" sz="2200" dirty="0" err="1" smtClean="0"/>
              <a:t>bilen</a:t>
            </a:r>
            <a:r>
              <a:rPr lang="ru-RU" sz="2200" dirty="0" smtClean="0"/>
              <a:t> </a:t>
            </a:r>
            <a:r>
              <a:rPr lang="ru-RU" sz="2200" i="1" dirty="0" smtClean="0"/>
              <a:t>I</a:t>
            </a:r>
            <a:r>
              <a:rPr lang="ru-RU" sz="2200" dirty="0"/>
              <a:t>—//, V— </a:t>
            </a:r>
            <a:r>
              <a:rPr lang="ru-RU" sz="2200" i="1" dirty="0"/>
              <a:t>VI </a:t>
            </a:r>
            <a:r>
              <a:rPr lang="ru-RU" sz="2200" dirty="0" err="1"/>
              <a:t>nyşanlaryň</a:t>
            </a:r>
            <a:r>
              <a:rPr lang="ru-RU" sz="2200" i="1" dirty="0"/>
              <a:t> </a:t>
            </a:r>
            <a:r>
              <a:rPr lang="ru-RU" sz="2200" dirty="0" err="1"/>
              <a:t>bir</a:t>
            </a:r>
            <a:r>
              <a:rPr lang="ru-RU" sz="2200" dirty="0"/>
              <a:t> </a:t>
            </a:r>
            <a:r>
              <a:rPr lang="ru-RU" sz="2200" dirty="0" err="1"/>
              <a:t>ugurlaryny</a:t>
            </a:r>
            <a:r>
              <a:rPr lang="ru-RU" sz="2200" dirty="0"/>
              <a:t>  </a:t>
            </a:r>
            <a:r>
              <a:rPr lang="ru-RU" sz="2200" dirty="0" err="1"/>
              <a:t>belläp</a:t>
            </a:r>
            <a:r>
              <a:rPr lang="ru-RU" sz="2200" dirty="0"/>
              <a:t> </a:t>
            </a:r>
            <a:r>
              <a:rPr lang="ru-RU" sz="2200" dirty="0" err="1" smtClean="0"/>
              <a:t>goýýarlar</a:t>
            </a:r>
            <a:r>
              <a:rPr lang="ru-RU" sz="2200" dirty="0" smtClean="0"/>
              <a:t> </a:t>
            </a:r>
            <a:r>
              <a:rPr lang="ru-RU" sz="2200" dirty="0" err="1" smtClean="0"/>
              <a:t>we</a:t>
            </a:r>
            <a:r>
              <a:rPr lang="ru-RU" sz="2200" dirty="0" smtClean="0"/>
              <a:t>                                   </a:t>
            </a:r>
            <a:r>
              <a:rPr lang="ru-RU" sz="2200" dirty="0" err="1" smtClean="0"/>
              <a:t>aralyklary</a:t>
            </a:r>
            <a:r>
              <a:rPr lang="ru-RU" sz="2200" dirty="0" smtClean="0"/>
              <a:t> </a:t>
            </a:r>
            <a:r>
              <a:rPr lang="ru-RU" sz="2200" dirty="0" err="1" smtClean="0"/>
              <a:t>ölçäp</a:t>
            </a:r>
            <a:r>
              <a:rPr lang="ru-RU" sz="2200" dirty="0" smtClean="0"/>
              <a:t> </a:t>
            </a:r>
            <a:r>
              <a:rPr lang="ru-RU" sz="2200" dirty="0" err="1" smtClean="0"/>
              <a:t>goýmaklyk</a:t>
            </a:r>
            <a:r>
              <a:rPr lang="ru-RU" sz="2200" dirty="0" smtClean="0"/>
              <a:t> </a:t>
            </a:r>
            <a:r>
              <a:rPr lang="ru-RU" sz="2200" dirty="0" err="1" smtClean="0"/>
              <a:t>arkaly</a:t>
            </a:r>
            <a:r>
              <a:rPr lang="ru-RU" sz="2200" dirty="0"/>
              <a:t> </a:t>
            </a:r>
            <a:r>
              <a:rPr lang="ru-RU" sz="2200" dirty="0" err="1" smtClean="0"/>
              <a:t>nyşanlaryň</a:t>
            </a:r>
            <a:r>
              <a:rPr lang="ru-RU" sz="2200" dirty="0" smtClean="0"/>
              <a:t> </a:t>
            </a:r>
            <a:r>
              <a:rPr lang="ru-RU" sz="2200" dirty="0" err="1" smtClean="0"/>
              <a:t>konturlarynyň</a:t>
            </a:r>
            <a:r>
              <a:rPr lang="ru-RU" sz="2200" dirty="0" smtClean="0"/>
              <a:t> </a:t>
            </a:r>
            <a:r>
              <a:rPr lang="ru-RU" sz="2200" dirty="0" err="1" smtClean="0"/>
              <a:t>bir</a:t>
            </a:r>
            <a:r>
              <a:rPr lang="ru-RU" sz="2200" dirty="0" smtClean="0"/>
              <a:t> </a:t>
            </a:r>
            <a:r>
              <a:rPr lang="ru-RU" sz="2200" dirty="0" err="1" smtClean="0"/>
              <a:t>ugur</a:t>
            </a:r>
            <a:r>
              <a:rPr lang="ru-RU" sz="2200" dirty="0" smtClean="0"/>
              <a:t> </a:t>
            </a:r>
            <a:r>
              <a:rPr lang="ru-RU" sz="2200" dirty="0" err="1" smtClean="0"/>
              <a:t>nokatlaryny</a:t>
            </a:r>
            <a:r>
              <a:rPr lang="ru-RU" sz="2200" dirty="0" smtClean="0"/>
              <a:t> </a:t>
            </a:r>
            <a:r>
              <a:rPr lang="ru-RU" sz="2200" dirty="0" err="1" smtClean="0"/>
              <a:t>alýarlar</a:t>
            </a:r>
            <a:r>
              <a:rPr lang="ru-RU" sz="2200" dirty="0" smtClean="0"/>
              <a:t>. </a:t>
            </a:r>
            <a:r>
              <a:rPr lang="ru-RU" sz="2200" dirty="0" err="1" smtClean="0"/>
              <a:t>Uzaboý</a:t>
            </a:r>
            <a:r>
              <a:rPr lang="ru-RU" sz="2200" dirty="0" smtClean="0"/>
              <a:t> </a:t>
            </a:r>
            <a:r>
              <a:rPr lang="ru-RU" sz="2200" dirty="0" err="1" smtClean="0"/>
              <a:t>birugurlar</a:t>
            </a:r>
            <a:r>
              <a:rPr lang="ru-RU" sz="2200" dirty="0" smtClean="0"/>
              <a:t> </a:t>
            </a:r>
            <a:r>
              <a:rPr lang="ru-RU" sz="2200" dirty="0" err="1" smtClean="0"/>
              <a:t>boýunça</a:t>
            </a:r>
            <a:r>
              <a:rPr lang="ru-RU" sz="2200" dirty="0" smtClean="0"/>
              <a:t> </a:t>
            </a:r>
            <a:r>
              <a:rPr lang="ru-RU" sz="2200" dirty="0" err="1" smtClean="0"/>
              <a:t>berlen</a:t>
            </a:r>
            <a:r>
              <a:rPr lang="ru-RU" sz="2200" dirty="0" smtClean="0"/>
              <a:t> </a:t>
            </a:r>
            <a:r>
              <a:rPr lang="ru-RU" sz="2200" dirty="0" err="1" smtClean="0"/>
              <a:t>kesimleri</a:t>
            </a:r>
            <a:r>
              <a:rPr lang="ru-RU" sz="2200" dirty="0" smtClean="0"/>
              <a:t> </a:t>
            </a:r>
            <a:r>
              <a:rPr lang="ru-RU" sz="2200" dirty="0" err="1" smtClean="0"/>
              <a:t>belleýärler</a:t>
            </a:r>
            <a:r>
              <a:rPr lang="ru-RU" sz="2200" dirty="0" smtClean="0"/>
              <a:t> </a:t>
            </a:r>
            <a:r>
              <a:rPr lang="ru-RU" sz="2200" dirty="0" err="1" smtClean="0"/>
              <a:t>we</a:t>
            </a:r>
            <a:r>
              <a:rPr lang="ru-RU" sz="2200" dirty="0" smtClean="0"/>
              <a:t>                             </a:t>
            </a:r>
            <a:r>
              <a:rPr lang="ru-RU" sz="2200" dirty="0" err="1" smtClean="0"/>
              <a:t>burç</a:t>
            </a:r>
            <a:r>
              <a:rPr lang="ru-RU" sz="2200" dirty="0" smtClean="0"/>
              <a:t> </a:t>
            </a:r>
            <a:r>
              <a:rPr lang="ru-RU" sz="2200" dirty="0" err="1" smtClean="0"/>
              <a:t>nokatlarynyň</a:t>
            </a:r>
            <a:r>
              <a:rPr lang="ru-RU" sz="2200" dirty="0" smtClean="0"/>
              <a:t> </a:t>
            </a:r>
            <a:r>
              <a:rPr lang="ru-RU" sz="2200" dirty="0" err="1" smtClean="0"/>
              <a:t>orunlaryny</a:t>
            </a:r>
            <a:r>
              <a:rPr lang="ru-RU" sz="2200" dirty="0" smtClean="0"/>
              <a:t> </a:t>
            </a:r>
            <a:r>
              <a:rPr lang="ru-RU" sz="2200" dirty="0" err="1" smtClean="0"/>
              <a:t>alýarlar</a:t>
            </a:r>
            <a:r>
              <a:rPr lang="ru-RU" sz="2200" dirty="0" smtClean="0"/>
              <a:t>. </a:t>
            </a:r>
            <a:r>
              <a:rPr lang="ru-RU" sz="2200" dirty="0" err="1" smtClean="0"/>
              <a:t>Barlag</a:t>
            </a:r>
            <a:r>
              <a:rPr lang="ru-RU" sz="2200" dirty="0" smtClean="0"/>
              <a:t> </a:t>
            </a:r>
            <a:r>
              <a:rPr lang="ru-RU" sz="2200" dirty="0" err="1" smtClean="0"/>
              <a:t>üçin</a:t>
            </a:r>
            <a:r>
              <a:rPr lang="ru-RU" sz="2200" dirty="0" smtClean="0"/>
              <a:t> </a:t>
            </a:r>
            <a:r>
              <a:rPr lang="ru-RU" sz="2200" dirty="0" err="1" smtClean="0"/>
              <a:t>emele</a:t>
            </a:r>
            <a:r>
              <a:rPr lang="ru-RU" sz="2200" dirty="0" smtClean="0"/>
              <a:t> </a:t>
            </a:r>
            <a:r>
              <a:rPr lang="ru-RU" sz="2200" dirty="0" err="1" smtClean="0"/>
              <a:t>gelen</a:t>
            </a:r>
            <a:r>
              <a:rPr lang="ru-RU" sz="2200" dirty="0" smtClean="0"/>
              <a:t> </a:t>
            </a:r>
            <a:r>
              <a:rPr lang="ru-RU" sz="2200" dirty="0" err="1" smtClean="0"/>
              <a:t>poligonyň</a:t>
            </a:r>
            <a:r>
              <a:rPr lang="ru-RU" sz="2200" dirty="0" smtClean="0"/>
              <a:t> </a:t>
            </a:r>
            <a:r>
              <a:rPr lang="ru-RU" sz="2200" dirty="0" err="1" smtClean="0"/>
              <a:t>burçlaryny</a:t>
            </a:r>
            <a:r>
              <a:rPr lang="ru-RU" sz="2200" dirty="0" smtClean="0"/>
              <a:t> </a:t>
            </a:r>
            <a:r>
              <a:rPr lang="ru-RU" sz="2200" dirty="0" err="1" smtClean="0"/>
              <a:t>we</a:t>
            </a:r>
            <a:r>
              <a:rPr lang="ru-RU" sz="2200" dirty="0" smtClean="0"/>
              <a:t> </a:t>
            </a:r>
            <a:r>
              <a:rPr lang="ru-RU" sz="2200" dirty="0" err="1" smtClean="0"/>
              <a:t>taraplaryny</a:t>
            </a:r>
            <a:r>
              <a:rPr lang="ru-RU" sz="2200" dirty="0" smtClean="0"/>
              <a:t> </a:t>
            </a:r>
            <a:r>
              <a:rPr lang="ru-RU" sz="2200" dirty="0" err="1" smtClean="0"/>
              <a:t>ölçeýärler</a:t>
            </a:r>
            <a:r>
              <a:rPr lang="ru-RU" sz="2200" dirty="0" smtClean="0"/>
              <a:t>.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941168"/>
            <a:ext cx="1944216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589240"/>
            <a:ext cx="1584176" cy="251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89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dirty="0" smtClean="0">
                <a:solidFill>
                  <a:srgbClr val="000000"/>
                </a:solidFill>
                <a:latin typeface="Times-Roman"/>
                <a:cs typeface="Arial" pitchFamily="34" charset="0"/>
              </a:rPr>
              <a:t>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947738"/>
            <a:ext cx="6677025" cy="49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9525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3257" y="260648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41338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/>
              <a:t>Teodolitiň</a:t>
            </a:r>
            <a:r>
              <a:rPr lang="ru-RU" sz="2800" dirty="0" smtClean="0"/>
              <a:t> </a:t>
            </a:r>
            <a:r>
              <a:rPr lang="ru-RU" sz="2800" dirty="0" err="1" smtClean="0"/>
              <a:t>kollimasion</a:t>
            </a:r>
            <a:r>
              <a:rPr lang="ru-RU" sz="2800" dirty="0" smtClean="0"/>
              <a:t> </a:t>
            </a:r>
            <a:r>
              <a:rPr lang="ru-RU" sz="2800" dirty="0" err="1" smtClean="0"/>
              <a:t>tekizligi</a:t>
            </a:r>
            <a:r>
              <a:rPr lang="ru-RU" sz="2800" dirty="0" smtClean="0"/>
              <a:t> </a:t>
            </a:r>
            <a:r>
              <a:rPr lang="ru-RU" sz="2800" dirty="0" err="1" smtClean="0"/>
              <a:t>bilen</a:t>
            </a:r>
            <a:r>
              <a:rPr lang="ru-RU" sz="2800" dirty="0" smtClean="0"/>
              <a:t> </a:t>
            </a:r>
            <a:r>
              <a:rPr lang="ru-RU" sz="2800" i="1" dirty="0" smtClean="0"/>
              <a:t>I</a:t>
            </a:r>
            <a:r>
              <a:rPr lang="ru-RU" sz="2800" i="1" dirty="0"/>
              <a:t>, II, III, IV, V, VI, VII, VIII </a:t>
            </a:r>
            <a:r>
              <a:rPr lang="ru-RU" sz="2800" dirty="0" err="1" smtClean="0"/>
              <a:t>nyşanlardan</a:t>
            </a:r>
            <a:r>
              <a:rPr lang="ru-RU" sz="2800" dirty="0" smtClean="0"/>
              <a:t> </a:t>
            </a:r>
            <a:r>
              <a:rPr lang="ru-RU" sz="2800" dirty="0" err="1" smtClean="0"/>
              <a:t>ok</a:t>
            </a:r>
            <a:r>
              <a:rPr lang="ru-RU" sz="2800" dirty="0" smtClean="0"/>
              <a:t> </a:t>
            </a:r>
            <a:r>
              <a:rPr lang="ru-RU" sz="2800" dirty="0" err="1" smtClean="0"/>
              <a:t>nokatlaryna</a:t>
            </a:r>
            <a:r>
              <a:rPr lang="ru-RU" sz="2800" dirty="0" smtClean="0"/>
              <a:t>, </a:t>
            </a:r>
            <a:r>
              <a:rPr lang="ru-RU" sz="2800" dirty="0" err="1" smtClean="0"/>
              <a:t>birugurlary</a:t>
            </a:r>
            <a:r>
              <a:rPr lang="ru-RU" sz="2800" dirty="0" smtClean="0"/>
              <a:t> </a:t>
            </a:r>
            <a:r>
              <a:rPr lang="ru-RU" sz="2800" dirty="0" err="1" smtClean="0"/>
              <a:t>gurmak</a:t>
            </a:r>
            <a:r>
              <a:rPr lang="ru-RU" sz="2800" dirty="0" smtClean="0"/>
              <a:t> </a:t>
            </a:r>
            <a:r>
              <a:rPr lang="ru-RU" sz="2800" dirty="0" err="1" smtClean="0"/>
              <a:t>ýoly</a:t>
            </a:r>
            <a:r>
              <a:rPr lang="ru-RU" sz="2800" dirty="0" smtClean="0"/>
              <a:t> </a:t>
            </a:r>
            <a:r>
              <a:rPr lang="ru-RU" sz="2800" dirty="0" err="1" smtClean="0"/>
              <a:t>bilen</a:t>
            </a:r>
            <a:r>
              <a:rPr lang="ru-RU" sz="2800" dirty="0" smtClean="0"/>
              <a:t>  </a:t>
            </a:r>
            <a:r>
              <a:rPr lang="ru-RU" sz="2800" dirty="0" err="1" smtClean="0"/>
              <a:t>geçirýärler</a:t>
            </a:r>
            <a:r>
              <a:rPr lang="ru-RU" sz="2800" dirty="0" smtClean="0"/>
              <a:t> </a:t>
            </a:r>
            <a:r>
              <a:rPr lang="ru-RU" sz="2800" dirty="0" err="1" smtClean="0"/>
              <a:t>we</a:t>
            </a:r>
            <a:r>
              <a:rPr lang="ru-RU" sz="2800" dirty="0" smtClean="0"/>
              <a:t> </a:t>
            </a:r>
            <a:r>
              <a:rPr lang="ru-RU" sz="2800" dirty="0" err="1" smtClean="0"/>
              <a:t>çüýler</a:t>
            </a:r>
            <a:r>
              <a:rPr lang="ru-RU" sz="2800" dirty="0" smtClean="0"/>
              <a:t> </a:t>
            </a:r>
            <a:r>
              <a:rPr lang="ru-RU" sz="2800" dirty="0" err="1" smtClean="0"/>
              <a:t>hem-de</a:t>
            </a:r>
            <a:r>
              <a:rPr lang="ru-RU" sz="2800" dirty="0" smtClean="0"/>
              <a:t> </a:t>
            </a:r>
            <a:r>
              <a:rPr lang="ru-RU" sz="2800" dirty="0" err="1" smtClean="0"/>
              <a:t>reňkler</a:t>
            </a:r>
            <a:r>
              <a:rPr lang="ru-RU" sz="2800" dirty="0" smtClean="0"/>
              <a:t> </a:t>
            </a:r>
            <a:r>
              <a:rPr lang="ru-RU" sz="2800" dirty="0" err="1" smtClean="0"/>
              <a:t>bilen</a:t>
            </a:r>
            <a:r>
              <a:rPr lang="ru-RU" sz="2800" dirty="0" smtClean="0"/>
              <a:t> </a:t>
            </a:r>
            <a:r>
              <a:rPr lang="ru-RU" sz="2800" dirty="0" err="1" smtClean="0"/>
              <a:t>berkidýärler</a:t>
            </a:r>
            <a:r>
              <a:rPr lang="ru-RU" sz="2800" dirty="0" smtClean="0"/>
              <a:t>. </a:t>
            </a:r>
            <a:r>
              <a:rPr lang="ru-RU" sz="2800" dirty="0" err="1" smtClean="0"/>
              <a:t>Bölüşdiriş</a:t>
            </a:r>
            <a:r>
              <a:rPr lang="ru-RU" sz="2800" dirty="0" smtClean="0"/>
              <a:t> </a:t>
            </a:r>
            <a:r>
              <a:rPr lang="ru-RU" sz="2800" dirty="0" err="1" smtClean="0"/>
              <a:t>nokatlaryny</a:t>
            </a:r>
            <a:r>
              <a:rPr lang="ru-RU" sz="2800" dirty="0" smtClean="0"/>
              <a:t> </a:t>
            </a:r>
            <a:r>
              <a:rPr lang="ru-RU" sz="2800" dirty="0" err="1" smtClean="0"/>
              <a:t>saklamagy</a:t>
            </a:r>
            <a:r>
              <a:rPr lang="ru-RU" sz="2800" dirty="0" smtClean="0"/>
              <a:t> </a:t>
            </a:r>
            <a:r>
              <a:rPr lang="ru-RU" sz="2800" dirty="0" err="1" smtClean="0"/>
              <a:t>üpjün</a:t>
            </a:r>
            <a:r>
              <a:rPr lang="ru-RU" sz="2800" dirty="0" smtClean="0"/>
              <a:t> </a:t>
            </a:r>
            <a:r>
              <a:rPr lang="ru-RU" sz="2800" dirty="0" err="1" smtClean="0"/>
              <a:t>etmek</a:t>
            </a:r>
            <a:r>
              <a:rPr lang="ru-RU" sz="2800" dirty="0" smtClean="0"/>
              <a:t> </a:t>
            </a:r>
            <a:r>
              <a:rPr lang="ru-RU" sz="2800" dirty="0" err="1" smtClean="0"/>
              <a:t>üçin</a:t>
            </a:r>
            <a:r>
              <a:rPr lang="ru-RU" sz="2800" dirty="0" smtClean="0"/>
              <a:t> </a:t>
            </a:r>
            <a:r>
              <a:rPr lang="ru-RU" sz="2800" dirty="0" err="1" smtClean="0"/>
              <a:t>metallik</a:t>
            </a:r>
            <a:r>
              <a:rPr lang="ru-RU" sz="2800" dirty="0" smtClean="0"/>
              <a:t> </a:t>
            </a:r>
            <a:r>
              <a:rPr lang="ru-RU" sz="2800" dirty="0" err="1" smtClean="0"/>
              <a:t>gazyklar</a:t>
            </a:r>
            <a:r>
              <a:rPr lang="ru-RU" sz="2800" dirty="0" smtClean="0"/>
              <a:t> </a:t>
            </a:r>
            <a:r>
              <a:rPr lang="ru-RU" sz="2800" dirty="0" err="1" smtClean="0"/>
              <a:t>bilen</a:t>
            </a:r>
            <a:r>
              <a:rPr lang="ru-RU" sz="2800" dirty="0" smtClean="0"/>
              <a:t> </a:t>
            </a:r>
            <a:r>
              <a:rPr lang="ru-RU" sz="2800" dirty="0" err="1" smtClean="0"/>
              <a:t>goşmaça</a:t>
            </a:r>
            <a:r>
              <a:rPr lang="ru-RU" sz="2800" dirty="0" smtClean="0"/>
              <a:t> </a:t>
            </a:r>
            <a:r>
              <a:rPr lang="ru-RU" sz="2800" dirty="0" err="1" smtClean="0"/>
              <a:t>berkidýärler</a:t>
            </a:r>
            <a:r>
              <a:rPr lang="ru-RU" sz="2800" dirty="0" smtClean="0"/>
              <a:t>. </a:t>
            </a:r>
            <a:r>
              <a:rPr lang="ru-RU" sz="2800" dirty="0" err="1" smtClean="0"/>
              <a:t>Barlag</a:t>
            </a:r>
            <a:r>
              <a:rPr lang="ru-RU" sz="2800" dirty="0" smtClean="0"/>
              <a:t> </a:t>
            </a:r>
            <a:r>
              <a:rPr lang="ru-RU" sz="2800" dirty="0" err="1" smtClean="0"/>
              <a:t>üçin</a:t>
            </a:r>
            <a:r>
              <a:rPr lang="ru-RU" sz="2800" dirty="0" smtClean="0"/>
              <a:t> </a:t>
            </a:r>
            <a:r>
              <a:rPr lang="ru-RU" sz="2800" dirty="0" err="1" smtClean="0"/>
              <a:t>gabara</a:t>
            </a:r>
            <a:r>
              <a:rPr lang="ru-RU" sz="2800" dirty="0" smtClean="0"/>
              <a:t> </a:t>
            </a:r>
            <a:r>
              <a:rPr lang="ru-RU" sz="2800" dirty="0" err="1" smtClean="0"/>
              <a:t>oklarynyň</a:t>
            </a:r>
            <a:r>
              <a:rPr lang="ru-RU" sz="2800" dirty="0" smtClean="0"/>
              <a:t> </a:t>
            </a:r>
            <a:r>
              <a:rPr lang="ru-RU" sz="2800" dirty="0" err="1" smtClean="0"/>
              <a:t>aralaryndaky</a:t>
            </a:r>
            <a:r>
              <a:rPr lang="ru-RU" sz="2800" dirty="0" smtClean="0"/>
              <a:t> </a:t>
            </a:r>
            <a:r>
              <a:rPr lang="ru-RU" sz="2800" dirty="0" err="1" smtClean="0"/>
              <a:t>aralyklary</a:t>
            </a:r>
            <a:r>
              <a:rPr lang="ru-RU" sz="2800" dirty="0" smtClean="0"/>
              <a:t> </a:t>
            </a:r>
            <a:r>
              <a:rPr lang="ru-RU" sz="2800" dirty="0" err="1" smtClean="0"/>
              <a:t>nyşanyň</a:t>
            </a:r>
            <a:r>
              <a:rPr lang="ru-RU" sz="2800" dirty="0" smtClean="0"/>
              <a:t> </a:t>
            </a:r>
            <a:r>
              <a:rPr lang="ru-RU" sz="2800" dirty="0" err="1" smtClean="0"/>
              <a:t>ýokarky</a:t>
            </a:r>
            <a:r>
              <a:rPr lang="ru-RU" sz="2800" dirty="0" smtClean="0"/>
              <a:t> </a:t>
            </a:r>
            <a:r>
              <a:rPr lang="ru-RU" sz="2800" dirty="0" err="1" smtClean="0"/>
              <a:t>ujy</a:t>
            </a:r>
            <a:r>
              <a:rPr lang="ru-RU" sz="2800" dirty="0" smtClean="0"/>
              <a:t> </a:t>
            </a:r>
            <a:r>
              <a:rPr lang="ru-RU" sz="2800" dirty="0" err="1" smtClean="0"/>
              <a:t>boýunça</a:t>
            </a:r>
            <a:r>
              <a:rPr lang="ru-RU" sz="2800" dirty="0" smtClean="0"/>
              <a:t> </a:t>
            </a:r>
            <a:r>
              <a:rPr lang="ru-RU" sz="2800" dirty="0" err="1" smtClean="0"/>
              <a:t>göni</a:t>
            </a:r>
            <a:r>
              <a:rPr lang="ru-RU" sz="2800" dirty="0" smtClean="0"/>
              <a:t> </a:t>
            </a:r>
            <a:r>
              <a:rPr lang="ru-RU" sz="2800" dirty="0" err="1" smtClean="0"/>
              <a:t>we</a:t>
            </a:r>
            <a:r>
              <a:rPr lang="ru-RU" sz="2800" dirty="0" smtClean="0"/>
              <a:t> </a:t>
            </a:r>
            <a:r>
              <a:rPr lang="ru-RU" sz="2800" dirty="0" err="1" smtClean="0"/>
              <a:t>ters</a:t>
            </a:r>
            <a:r>
              <a:rPr lang="ru-RU" sz="2800" dirty="0" smtClean="0"/>
              <a:t> </a:t>
            </a:r>
            <a:r>
              <a:rPr lang="ru-RU" sz="2800" dirty="0" err="1" smtClean="0"/>
              <a:t>ugurlara</a:t>
            </a:r>
            <a:r>
              <a:rPr lang="ru-RU" sz="2800" dirty="0" smtClean="0"/>
              <a:t> </a:t>
            </a:r>
            <a:r>
              <a:rPr lang="ru-RU" sz="2800" dirty="0" err="1" smtClean="0"/>
              <a:t>ölçeýärler</a:t>
            </a:r>
            <a:r>
              <a:rPr lang="ru-RU" sz="2800" dirty="0" smtClean="0"/>
              <a:t>. </a:t>
            </a:r>
            <a:r>
              <a:rPr lang="ru-RU" sz="2800" dirty="0" err="1" smtClean="0"/>
              <a:t>Birwagtda</a:t>
            </a:r>
            <a:r>
              <a:rPr lang="ru-RU" sz="2800" dirty="0" smtClean="0"/>
              <a:t> </a:t>
            </a:r>
            <a:r>
              <a:rPr lang="ru-RU" sz="2800" dirty="0" err="1" smtClean="0"/>
              <a:t>oklary</a:t>
            </a:r>
            <a:r>
              <a:rPr lang="ru-RU" sz="2800" dirty="0" smtClean="0"/>
              <a:t> </a:t>
            </a:r>
            <a:r>
              <a:rPr lang="ru-RU" sz="2800" dirty="0" err="1" smtClean="0"/>
              <a:t>jikme-jik</a:t>
            </a:r>
            <a:r>
              <a:rPr lang="ru-RU" sz="2800" dirty="0" smtClean="0"/>
              <a:t> </a:t>
            </a:r>
            <a:r>
              <a:rPr lang="ru-RU" sz="2800" dirty="0" err="1" smtClean="0"/>
              <a:t>bölmekligi</a:t>
            </a:r>
            <a:r>
              <a:rPr lang="ru-RU" sz="2800" dirty="0" smtClean="0"/>
              <a:t> </a:t>
            </a:r>
            <a:r>
              <a:rPr lang="ru-RU" sz="2800" dirty="0" err="1" smtClean="0"/>
              <a:t>ýerine</a:t>
            </a:r>
            <a:r>
              <a:rPr lang="ru-RU" sz="2800" dirty="0" smtClean="0"/>
              <a:t> </a:t>
            </a:r>
            <a:r>
              <a:rPr lang="ru-RU" sz="2800" dirty="0" err="1" smtClean="0"/>
              <a:t>ýetirýärler</a:t>
            </a:r>
            <a:r>
              <a:rPr lang="ru-RU" sz="2800" dirty="0" smtClean="0"/>
              <a:t>, </a:t>
            </a:r>
            <a:r>
              <a:rPr lang="ru-RU" sz="2800" dirty="0" err="1" smtClean="0"/>
              <a:t>ýagny</a:t>
            </a:r>
            <a:r>
              <a:rPr lang="ru-RU" sz="2800" dirty="0" smtClean="0"/>
              <a:t> </a:t>
            </a:r>
            <a:r>
              <a:rPr lang="ru-RU" sz="2800" dirty="0" err="1" smtClean="0"/>
              <a:t>taslama</a:t>
            </a:r>
            <a:r>
              <a:rPr lang="ru-RU" sz="2800" dirty="0" smtClean="0"/>
              <a:t> </a:t>
            </a:r>
            <a:r>
              <a:rPr lang="ru-RU" sz="2800" dirty="0" err="1" smtClean="0"/>
              <a:t>kesiklerini</a:t>
            </a:r>
            <a:r>
              <a:rPr lang="ru-RU" sz="2800" dirty="0" smtClean="0"/>
              <a:t> </a:t>
            </a:r>
            <a:r>
              <a:rPr lang="ru-RU" sz="2800" dirty="0" err="1" smtClean="0"/>
              <a:t>ölçäp</a:t>
            </a:r>
            <a:r>
              <a:rPr lang="ru-RU" sz="2800" dirty="0" smtClean="0"/>
              <a:t> </a:t>
            </a:r>
            <a:r>
              <a:rPr lang="ru-RU" sz="2800" dirty="0" err="1" smtClean="0"/>
              <a:t>goýmaklyk</a:t>
            </a:r>
            <a:r>
              <a:rPr lang="ru-RU" sz="2800" dirty="0" smtClean="0"/>
              <a:t> </a:t>
            </a:r>
            <a:r>
              <a:rPr lang="ru-RU" sz="2800" dirty="0" err="1" smtClean="0"/>
              <a:t>arkaly</a:t>
            </a:r>
            <a:r>
              <a:rPr lang="ru-RU" sz="2800" dirty="0" smtClean="0"/>
              <a:t> </a:t>
            </a:r>
            <a:r>
              <a:rPr lang="ru-RU" sz="2800" i="1" dirty="0"/>
              <a:t>Б</a:t>
            </a:r>
            <a:r>
              <a:rPr lang="ru-RU" sz="2800" dirty="0"/>
              <a:t>—</a:t>
            </a:r>
            <a:r>
              <a:rPr lang="ru-RU" sz="2800" i="1" dirty="0"/>
              <a:t>Б, 1—1, 3—3, 5—5, </a:t>
            </a:r>
            <a:r>
              <a:rPr lang="ru-RU" sz="2800" i="1" dirty="0" smtClean="0"/>
              <a:t>6—</a:t>
            </a:r>
            <a:r>
              <a:rPr lang="ru-RU" sz="2800" dirty="0" smtClean="0"/>
              <a:t>6</a:t>
            </a:r>
            <a:r>
              <a:rPr lang="ru-RU" sz="2800" dirty="0"/>
              <a:t>, </a:t>
            </a:r>
            <a:r>
              <a:rPr lang="ru-RU" sz="2800" dirty="0" smtClean="0"/>
              <a:t>8—8 </a:t>
            </a:r>
            <a:r>
              <a:rPr lang="ru-RU" sz="2800" dirty="0" err="1" smtClean="0"/>
              <a:t>oklaryň</a:t>
            </a:r>
            <a:r>
              <a:rPr lang="ru-RU" sz="2800" dirty="0" smtClean="0"/>
              <a:t> </a:t>
            </a:r>
            <a:r>
              <a:rPr lang="ru-RU" sz="2800" dirty="0" err="1" smtClean="0"/>
              <a:t>orunlaryny</a:t>
            </a:r>
            <a:r>
              <a:rPr lang="ru-RU" sz="2800" dirty="0" smtClean="0"/>
              <a:t> </a:t>
            </a:r>
            <a:r>
              <a:rPr lang="ru-RU" sz="2800" dirty="0" err="1" smtClean="0"/>
              <a:t>kesgitleýärler</a:t>
            </a:r>
            <a:r>
              <a:rPr lang="ru-RU" sz="2800" dirty="0" smtClean="0"/>
              <a:t>, </a:t>
            </a:r>
            <a:r>
              <a:rPr lang="ru-RU" sz="2800" dirty="0" err="1" smtClean="0"/>
              <a:t>soňra</a:t>
            </a:r>
            <a:r>
              <a:rPr lang="ru-RU" sz="2800" dirty="0" smtClean="0"/>
              <a:t> </a:t>
            </a:r>
            <a:r>
              <a:rPr lang="ru-RU" sz="2800" dirty="0" err="1" smtClean="0"/>
              <a:t>bolsa</a:t>
            </a:r>
            <a:r>
              <a:rPr lang="ru-RU" sz="2800" dirty="0" smtClean="0"/>
              <a:t> </a:t>
            </a:r>
            <a:r>
              <a:rPr lang="ru-RU" sz="2800" dirty="0" err="1" smtClean="0"/>
              <a:t>olary</a:t>
            </a:r>
            <a:r>
              <a:rPr lang="ru-RU" sz="2800" dirty="0" smtClean="0"/>
              <a:t> </a:t>
            </a:r>
            <a:r>
              <a:rPr lang="ru-RU" sz="2800" dirty="0" err="1" smtClean="0"/>
              <a:t>berkidýärler</a:t>
            </a:r>
            <a:r>
              <a:rPr lang="ru-RU" sz="2800" dirty="0" smtClean="0"/>
              <a:t>.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44962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5846"/>
            <a:ext cx="8496944" cy="309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1338"/>
            <a:r>
              <a:rPr lang="ru-RU" sz="2800" dirty="0"/>
              <a:t>После завершения работ по детальной разбивке осей производят построение верхней бровки и основания откосов котлована. Из рабочих чертежей</a:t>
            </a:r>
            <a:br>
              <a:rPr lang="ru-RU" sz="2800" dirty="0"/>
            </a:br>
            <a:r>
              <a:rPr lang="ru-RU" sz="2800" dirty="0"/>
              <a:t>строительного проекта выбирают все необходимые размеры и составляют</a:t>
            </a:r>
            <a:br>
              <a:rPr lang="ru-RU" sz="2800" dirty="0"/>
            </a:br>
            <a:r>
              <a:rPr lang="ru-RU" sz="2800" dirty="0"/>
              <a:t>подробную схему разбивки с привязкой контуров к осям зданий. По проектным размерам получают на обноске створы </a:t>
            </a:r>
            <a:r>
              <a:rPr lang="ru-RU" sz="2800" dirty="0" err="1"/>
              <a:t>авi</a:t>
            </a:r>
            <a:r>
              <a:rPr lang="ru-RU" sz="2800" dirty="0"/>
              <a:t>—</a:t>
            </a:r>
            <a:r>
              <a:rPr lang="ru-RU" sz="2800" dirty="0" err="1"/>
              <a:t>аба</a:t>
            </a:r>
            <a:r>
              <a:rPr lang="ru-RU" sz="2800" dirty="0"/>
              <a:t>* Ь6i—&amp;ба верхней бровки и а01—а02, bo1—b02 основания откосов в продольном направлении. Аналогично получают контуры в поперечном направлении. Построением створов на</a:t>
            </a:r>
            <a:br>
              <a:rPr lang="ru-RU" sz="2800" dirty="0"/>
            </a:br>
            <a:r>
              <a:rPr lang="ru-RU" sz="2800" dirty="0"/>
              <a:t>глаз и промерами рулеткой или землемерной лентой определяют и закрепляют контуры верхней бровки и основания откосов котлована деревянными колышками через 5—10 м и в углах поворота.</a:t>
            </a:r>
            <a:br>
              <a:rPr lang="ru-RU" sz="2800" dirty="0"/>
            </a:br>
            <a:r>
              <a:rPr lang="ru-RU" sz="2800" dirty="0"/>
              <a:t>Контроль геометрических параметров котлована в процессе его разработки осуществляют построением створов и линейными промерами от разбивочных осей, а высотное положение точек определяют геометрическим нивелированием со строительных реперов объекта.</a:t>
            </a:r>
            <a:br>
              <a:rPr lang="ru-RU" sz="2800" dirty="0"/>
            </a:br>
            <a:r>
              <a:rPr lang="ru-RU" sz="2800" dirty="0"/>
              <a:t>После механизированной разработки котлована производят рабочую</a:t>
            </a:r>
            <a:br>
              <a:rPr lang="ru-RU" sz="2800" dirty="0"/>
            </a:br>
            <a:r>
              <a:rPr lang="ru-RU" sz="2800" dirty="0"/>
              <a:t>(предварительную) съемку и устанавливают колья-маяки для зачистки дна</a:t>
            </a:r>
            <a:br>
              <a:rPr lang="ru-RU" sz="2800" dirty="0"/>
            </a:br>
            <a:r>
              <a:rPr lang="ru-RU" sz="2800" dirty="0"/>
              <a:t>и откосов котлована.</a:t>
            </a:r>
            <a:br>
              <a:rPr lang="ru-RU" sz="2800" dirty="0"/>
            </a:br>
            <a:r>
              <a:rPr lang="ru-RU" sz="2800" dirty="0"/>
              <a:t>После зачистки производят исполнительную съемку котлована. На схеме исполнительной съемки показывают контуры верхней бровки и основания</a:t>
            </a:r>
            <a:br>
              <a:rPr lang="ru-RU" sz="2800" dirty="0"/>
            </a:br>
            <a:r>
              <a:rPr lang="ru-RU" sz="2800" dirty="0"/>
              <a:t>откосов, выписывают отклонения характерных точек котлована от проектных</a:t>
            </a:r>
            <a:br>
              <a:rPr lang="ru-RU" sz="2800" dirty="0"/>
            </a:br>
            <a:r>
              <a:rPr lang="ru-RU" sz="2800" dirty="0"/>
              <a:t>значений в плане и по высоте.</a:t>
            </a:r>
            <a:br>
              <a:rPr lang="ru-RU" sz="2800" dirty="0"/>
            </a:br>
            <a:r>
              <a:rPr lang="ru-RU" sz="2800" dirty="0"/>
              <a:t>Одновременно определяют объемы земляных масс. Для подсчета контур</a:t>
            </a:r>
            <a:br>
              <a:rPr lang="ru-RU" sz="2800" dirty="0"/>
            </a:br>
            <a:r>
              <a:rPr lang="ru-RU" sz="2800" dirty="0"/>
              <a:t>котлована разделяют на квадраты со сторонами </a:t>
            </a:r>
            <a:r>
              <a:rPr lang="ru-RU" sz="2800" i="1" dirty="0"/>
              <a:t>а. </a:t>
            </a:r>
            <a:r>
              <a:rPr lang="ru-RU" sz="2800" dirty="0"/>
              <a:t>Высоту </a:t>
            </a:r>
            <a:r>
              <a:rPr lang="ru-RU" sz="2800" i="1" dirty="0"/>
              <a:t>h </a:t>
            </a:r>
            <a:r>
              <a:rPr lang="ru-RU" sz="2800" dirty="0"/>
              <a:t>ребер, призм</a:t>
            </a:r>
            <a:br>
              <a:rPr lang="ru-RU" sz="2800" dirty="0"/>
            </a:br>
            <a:r>
              <a:rPr lang="ru-RU" sz="2800" dirty="0"/>
              <a:t>вычисляют по результатам контрольного нивелирования дневной поверхности</a:t>
            </a:r>
            <a:br>
              <a:rPr lang="ru-RU" sz="2800" dirty="0"/>
            </a:br>
            <a:r>
              <a:rPr lang="ru-RU" sz="2800" dirty="0"/>
              <a:t>и исполнительной съемки котлована, а объем призм </a:t>
            </a:r>
            <a:r>
              <a:rPr lang="ru-RU" sz="2800" dirty="0" err="1"/>
              <a:t>уПр</a:t>
            </a:r>
            <a:r>
              <a:rPr lang="ru-RU" sz="2800" dirty="0"/>
              <a:t> — по формуле</a:t>
            </a:r>
            <a:br>
              <a:rPr lang="ru-RU" sz="2800" dirty="0"/>
            </a:br>
            <a:r>
              <a:rPr lang="ru-RU" sz="2800" dirty="0" err="1"/>
              <a:t>Vjjp</a:t>
            </a:r>
            <a:r>
              <a:rPr lang="ru-RU" sz="2800" dirty="0"/>
              <a:t> = 0,25а2 (</a:t>
            </a:r>
            <a:r>
              <a:rPr lang="ru-RU" sz="2800" i="1" dirty="0"/>
              <a:t>h</a:t>
            </a:r>
            <a:r>
              <a:rPr lang="ru-RU" sz="2800" dirty="0"/>
              <a:t>! + </a:t>
            </a:r>
            <a:r>
              <a:rPr lang="ru-RU" sz="2800" i="1" dirty="0"/>
              <a:t>h2 + h3 + </a:t>
            </a:r>
            <a:r>
              <a:rPr lang="ru-RU" sz="2800" dirty="0"/>
              <a:t>Л4)</a:t>
            </a:r>
            <a:r>
              <a:rPr lang="ru-RU" sz="2800" i="1" dirty="0"/>
              <a:t>.</a:t>
            </a:r>
            <a:br>
              <a:rPr lang="ru-RU" sz="2800" i="1" dirty="0"/>
            </a:br>
            <a:r>
              <a:rPr lang="ru-RU" sz="2800" dirty="0"/>
              <a:t>Для подсчета объемов призм с высотой h k = h i + h 2 клиновидной части и</a:t>
            </a:r>
            <a:br>
              <a:rPr lang="ru-RU" sz="2800" dirty="0"/>
            </a:br>
            <a:r>
              <a:rPr lang="ru-RU" sz="2800" dirty="0"/>
              <a:t>высотой </a:t>
            </a:r>
            <a:r>
              <a:rPr lang="ru-RU" sz="2800" i="1" dirty="0"/>
              <a:t>h </a:t>
            </a:r>
            <a:r>
              <a:rPr lang="ru-RU" sz="2800" dirty="0"/>
              <a:t>пирамиды призмы используют выражение</a:t>
            </a:r>
            <a:br>
              <a:rPr lang="ru-RU" sz="2800" dirty="0"/>
            </a:br>
            <a:r>
              <a:rPr lang="ru-RU" sz="2800" i="1" dirty="0" err="1"/>
              <a:t>hUhk</a:t>
            </a:r>
            <a:r>
              <a:rPr lang="ru-RU" sz="2800" i="1" dirty="0"/>
              <a:t>-Щ </a:t>
            </a:r>
            <a:r>
              <a:rPr lang="ru-RU" sz="2800" dirty="0"/>
              <a:t>п 2</a:t>
            </a:r>
            <a:br>
              <a:rPr lang="ru-RU" sz="2800" dirty="0"/>
            </a:br>
            <a:r>
              <a:rPr lang="ru-RU" sz="2800" i="1" dirty="0"/>
              <a:t>°</a:t>
            </a:r>
            <a:r>
              <a:rPr lang="ru-RU" sz="2800" i="1" dirty="0" err="1"/>
              <a:t>аР</a:t>
            </a:r>
            <a:r>
              <a:rPr lang="ru-RU" sz="2800" i="1" dirty="0"/>
              <a:t>~ 6(/tfc-2 h)</a:t>
            </a:r>
            <a:br>
              <a:rPr lang="ru-RU" sz="2800" i="1" dirty="0"/>
            </a:br>
            <a:r>
              <a:rPr lang="ru-RU" sz="2800" dirty="0"/>
              <a:t>Общий объем земляных масс определяют как сумму объемов призм.</a:t>
            </a:r>
            <a:br>
              <a:rPr lang="ru-RU" sz="2800" dirty="0"/>
            </a:br>
            <a:r>
              <a:rPr lang="ru-RU" sz="2800" dirty="0"/>
              <a:t>После приемки основания приступают к передаче отметок осей в котлован.</a:t>
            </a:r>
            <a:br>
              <a:rPr lang="ru-RU" sz="2800" dirty="0"/>
            </a:br>
            <a:r>
              <a:rPr lang="ru-RU" sz="2800" dirty="0"/>
              <a:t>В котловане устанавливают не менее двух рабочих реперов. Отметки</a:t>
            </a:r>
            <a:br>
              <a:rPr lang="ru-RU" sz="2800" dirty="0"/>
            </a:br>
            <a:r>
              <a:rPr lang="ru-RU" sz="2800" dirty="0"/>
              <a:t>реперов получают </a:t>
            </a:r>
            <a:r>
              <a:rPr lang="ru-RU" sz="2800" dirty="0" err="1"/>
              <a:t>проложением</a:t>
            </a:r>
            <a:r>
              <a:rPr lang="ru-RU" sz="2800" dirty="0"/>
              <a:t> замкнутого хода геометрического нивелирования, прокладываемого по въездам в котлован.</a:t>
            </a:r>
            <a:br>
              <a:rPr lang="ru-RU" sz="2800" dirty="0"/>
            </a:br>
            <a:r>
              <a:rPr lang="ru-RU" sz="2800" dirty="0"/>
              <a:t>Для глубоких котлованов передачу осей производят на обноску, установленную в котловане на высоте 1,0—1,5 м над его основанием. В этом</a:t>
            </a:r>
            <a:br>
              <a:rPr lang="ru-RU" sz="2800" dirty="0"/>
            </a:br>
            <a:r>
              <a:rPr lang="ru-RU" sz="2800" dirty="0"/>
              <a:t>случае обноску на поверхности земли не устанавливают, а передачу осей</a:t>
            </a:r>
            <a:br>
              <a:rPr lang="ru-RU" sz="2800" dirty="0"/>
            </a:br>
            <a:r>
              <a:rPr lang="ru-RU" sz="2800" dirty="0"/>
              <a:t>на обноску в котловане производят со знаков закрепления основных осей</a:t>
            </a:r>
            <a:br>
              <a:rPr lang="ru-RU" sz="2800" dirty="0"/>
            </a:br>
            <a:r>
              <a:rPr lang="ru-RU" sz="2800" dirty="0"/>
              <a:t>так же, как на обноску на поверхности земли.</a:t>
            </a:r>
            <a:br>
              <a:rPr lang="ru-RU" sz="2800" dirty="0"/>
            </a:br>
            <a:r>
              <a:rPr lang="ru-RU" sz="2800" dirty="0"/>
              <a:t>При обычной глубине передачу осей в котлован осуществляют построением створов по </a:t>
            </a:r>
            <a:r>
              <a:rPr lang="ru-RU" sz="2800" dirty="0" err="1"/>
              <a:t>откраскам</a:t>
            </a:r>
            <a:r>
              <a:rPr lang="ru-RU" sz="2800" dirty="0"/>
              <a:t> на обноске непосредственно при выполнении</a:t>
            </a:r>
            <a:br>
              <a:rPr lang="ru-RU" sz="2800" dirty="0"/>
            </a:br>
            <a:r>
              <a:rPr lang="ru-RU" sz="2800" dirty="0"/>
              <a:t>различных работ в котловане.</a:t>
            </a:r>
            <a:br>
              <a:rPr lang="ru-RU" sz="2800" dirty="0"/>
            </a:br>
            <a:r>
              <a:rPr lang="ru-RU" sz="2800" dirty="0"/>
              <a:t>Для ленточных фундаментов промерами от осей по обноске получают</a:t>
            </a:r>
            <a:br>
              <a:rPr lang="ru-RU" sz="2800" dirty="0"/>
            </a:br>
            <a:r>
              <a:rPr lang="ru-RU" sz="2800" dirty="0"/>
              <a:t>створы, проходящие по граням конструкций фундамента. Точки створов</a:t>
            </a:r>
            <a:r>
              <a:rPr lang="ru-RU" sz="2800" dirty="0"/>
              <a:t> </a:t>
            </a:r>
            <a:br>
              <a:rPr lang="ru-RU" sz="28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582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021" y="404664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1338"/>
            <a:r>
              <a:rPr lang="ru-RU" dirty="0"/>
              <a:t>закрепляют на обноске, а сам створ в процессе выполнения работ получают</a:t>
            </a:r>
            <a:br>
              <a:rPr lang="ru-RU" dirty="0"/>
            </a:br>
            <a:r>
              <a:rPr lang="ru-RU" dirty="0"/>
              <a:t>при помощи струн (лески, проволоки и т. п.) и нитяного отвеса.</a:t>
            </a:r>
            <a:br>
              <a:rPr lang="ru-RU" dirty="0"/>
            </a:br>
            <a:r>
              <a:rPr lang="ru-RU" dirty="0"/>
              <a:t>При разбивке свайного поля ось ряда закрепляют на обноске, а места</a:t>
            </a:r>
            <a:br>
              <a:rPr lang="ru-RU" dirty="0"/>
            </a:br>
            <a:r>
              <a:rPr lang="ru-RU" dirty="0"/>
              <a:t>погружения свай получают промерами рулеткой вдоль струн. Для разбивки кустов свай предварительно находят центры кустов, а места погружения</a:t>
            </a:r>
            <a:br>
              <a:rPr lang="ru-RU" dirty="0"/>
            </a:br>
            <a:r>
              <a:rPr lang="ru-RU" dirty="0"/>
              <a:t>свай определяют промерами рулеткой в направлениях осей зданий.</a:t>
            </a:r>
            <a:br>
              <a:rPr lang="ru-RU" dirty="0"/>
            </a:br>
            <a:r>
              <a:rPr lang="ru-RU" dirty="0"/>
              <a:t>Установку опалубки для устройства фундаментной плиты или монолитного ростверка производят по створам, полученным натяжением струн на</a:t>
            </a:r>
            <a:br>
              <a:rPr lang="ru-RU" dirty="0"/>
            </a:br>
            <a:r>
              <a:rPr lang="ru-RU" dirty="0"/>
              <a:t>обноске и снесением точек в котлован нитяным отвесом. Точки створов на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обноске получают заранее путем отложения проектных размеров от осей</a:t>
            </a:r>
            <a:br>
              <a:rPr lang="ru-RU" dirty="0"/>
            </a:br>
            <a:r>
              <a:rPr lang="ru-RU" dirty="0"/>
              <a:t>детальной разбивки. Перед началом бетонных работ производят рабочую</a:t>
            </a:r>
            <a:br>
              <a:rPr lang="ru-RU" dirty="0"/>
            </a:br>
            <a:r>
              <a:rPr lang="ru-RU" dirty="0"/>
              <a:t>исполнительную съемку внутренних граней опалубки, а отклонения от проектного положения наносят на рабочую схему. Положение верха плиты или</a:t>
            </a:r>
            <a:br>
              <a:rPr lang="ru-RU" dirty="0"/>
            </a:br>
            <a:r>
              <a:rPr lang="ru-RU" dirty="0"/>
              <a:t>ростверка определяют геометрическим нивелированием от рабочих реперов</a:t>
            </a:r>
            <a:br>
              <a:rPr lang="ru-RU" dirty="0"/>
            </a:br>
            <a:r>
              <a:rPr lang="ru-RU" dirty="0"/>
              <a:t>в котловане и закрепляют гвоздями и </a:t>
            </a:r>
            <a:r>
              <a:rPr lang="ru-RU" dirty="0" err="1"/>
              <a:t>откраской</a:t>
            </a:r>
            <a:r>
              <a:rPr lang="ru-RU" dirty="0"/>
              <a:t> на верхней части опалубки.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После завершения бетонных работ или установки нижних блоков фундамента производят детальную разбивку осей под монтаж конструкций</a:t>
            </a:r>
            <a:br>
              <a:rPr lang="ru-RU" dirty="0"/>
            </a:br>
            <a:r>
              <a:rPr lang="ru-RU" dirty="0" err="1"/>
              <a:t>лодземной</a:t>
            </a:r>
            <a:r>
              <a:rPr lang="ru-RU" dirty="0"/>
              <a:t> части здания и исполнительную съемку нижней части фундамента (плиты, ростверка или сборных блоков).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4329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506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14-nji umumy okuw tema: Jaýlaryň we desgalaryň ýerasty böleginiň gurluşygynyň geodeziki üpjünçiligi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13-nji umumy okuw tema: Geodeziki bölüşdiriş işleri</dc:title>
  <cp:lastModifiedBy>Пользователь</cp:lastModifiedBy>
  <cp:revision>44</cp:revision>
  <dcterms:modified xsi:type="dcterms:W3CDTF">2020-05-10T17:32:20Z</dcterms:modified>
</cp:coreProperties>
</file>