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436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84976" cy="7058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04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2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89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46" y="151518"/>
            <a:ext cx="8712968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361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58760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39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2" y="0"/>
            <a:ext cx="8928992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24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980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67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568952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79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36" y="188640"/>
            <a:ext cx="8712968" cy="1728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52385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2020-11-26T07:53:43Z</dcterms:created>
  <dcterms:modified xsi:type="dcterms:W3CDTF">2021-01-06T10:49:27Z</dcterms:modified>
</cp:coreProperties>
</file>