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3" r:id="rId5"/>
    <p:sldId id="274" r:id="rId6"/>
    <p:sldId id="272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8E929-921D-48F3-B875-765B8BB5439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6CF9-DA4A-4CD7-AFF7-821201882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64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8E929-921D-48F3-B875-765B8BB5439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6CF9-DA4A-4CD7-AFF7-821201882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781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8E929-921D-48F3-B875-765B8BB5439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6CF9-DA4A-4CD7-AFF7-821201882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713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8E929-921D-48F3-B875-765B8BB5439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6CF9-DA4A-4CD7-AFF7-821201882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401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8E929-921D-48F3-B875-765B8BB5439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6CF9-DA4A-4CD7-AFF7-821201882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09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8E929-921D-48F3-B875-765B8BB5439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6CF9-DA4A-4CD7-AFF7-821201882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376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8E929-921D-48F3-B875-765B8BB5439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6CF9-DA4A-4CD7-AFF7-821201882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122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8E929-921D-48F3-B875-765B8BB5439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6CF9-DA4A-4CD7-AFF7-821201882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388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8E929-921D-48F3-B875-765B8BB5439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6CF9-DA4A-4CD7-AFF7-821201882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023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8E929-921D-48F3-B875-765B8BB5439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6CF9-DA4A-4CD7-AFF7-821201882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4041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8E929-921D-48F3-B875-765B8BB5439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6CF9-DA4A-4CD7-AFF7-821201882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619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8E929-921D-48F3-B875-765B8BB5439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C6CF9-DA4A-4CD7-AFF7-821201882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520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8072" y="811541"/>
            <a:ext cx="10695214" cy="5100527"/>
          </a:xfrm>
        </p:spPr>
        <p:txBody>
          <a:bodyPr/>
          <a:lstStyle/>
          <a:p>
            <a:r>
              <a:rPr lang="tk-TM" b="1" dirty="0" smtClean="0"/>
              <a:t>Umumy sapagyň temasy:</a:t>
            </a:r>
            <a:r>
              <a:rPr lang="en-US" b="1" dirty="0" smtClean="0"/>
              <a:t> </a:t>
            </a:r>
            <a:r>
              <a:rPr lang="ru-RU" b="1" dirty="0" err="1" smtClean="0"/>
              <a:t>Pedagogikanyň</a:t>
            </a:r>
            <a:r>
              <a:rPr lang="ru-RU" b="1" dirty="0" smtClean="0"/>
              <a:t> </a:t>
            </a:r>
            <a:r>
              <a:rPr lang="ru-RU" b="1" dirty="0" err="1"/>
              <a:t>öwrenýän</a:t>
            </a:r>
            <a:r>
              <a:rPr lang="ru-RU" b="1" dirty="0"/>
              <a:t> </a:t>
            </a:r>
            <a:r>
              <a:rPr lang="ru-RU" b="1" dirty="0" err="1" smtClean="0"/>
              <a:t>meseleleri</a:t>
            </a:r>
            <a:endParaRPr lang="tk-TM" b="1" dirty="0" smtClean="0"/>
          </a:p>
          <a:p>
            <a:pPr algn="l"/>
            <a:r>
              <a:rPr lang="ru-RU" b="1" dirty="0"/>
              <a:t> </a:t>
            </a:r>
            <a:endParaRPr lang="ru-RU" dirty="0"/>
          </a:p>
          <a:p>
            <a:pPr algn="l"/>
            <a:r>
              <a:rPr lang="ru-RU" b="1" dirty="0"/>
              <a:t>1. </a:t>
            </a:r>
            <a:r>
              <a:rPr lang="ru-RU" b="1" dirty="0" err="1"/>
              <a:t>Hormatly</a:t>
            </a:r>
            <a:r>
              <a:rPr lang="ru-RU" b="1" dirty="0"/>
              <a:t> </a:t>
            </a:r>
            <a:r>
              <a:rPr lang="ru-RU" b="1" dirty="0" err="1"/>
              <a:t>Prezidentimiziň</a:t>
            </a:r>
            <a:r>
              <a:rPr lang="ru-RU" b="1" dirty="0"/>
              <a:t> </a:t>
            </a:r>
            <a:r>
              <a:rPr lang="ru-RU" b="1" dirty="0" err="1"/>
              <a:t>ylym-bilim</a:t>
            </a:r>
            <a:r>
              <a:rPr lang="ru-RU" b="1" dirty="0"/>
              <a:t> </a:t>
            </a:r>
            <a:r>
              <a:rPr lang="ru-RU" b="1" dirty="0" err="1"/>
              <a:t>ulgamyny</a:t>
            </a:r>
            <a:r>
              <a:rPr lang="ru-RU" b="1" dirty="0"/>
              <a:t> </a:t>
            </a:r>
            <a:r>
              <a:rPr lang="ru-RU" b="1" dirty="0" err="1"/>
              <a:t>kämilleşdirmek</a:t>
            </a:r>
            <a:r>
              <a:rPr lang="ru-RU" b="1" dirty="0"/>
              <a:t> </a:t>
            </a:r>
            <a:r>
              <a:rPr lang="ru-RU" b="1" dirty="0" err="1"/>
              <a:t>babatda</a:t>
            </a:r>
            <a:r>
              <a:rPr lang="ru-RU" b="1" dirty="0"/>
              <a:t> </a:t>
            </a:r>
            <a:r>
              <a:rPr lang="ru-RU" b="1" dirty="0" err="1"/>
              <a:t>durmuşa</a:t>
            </a:r>
            <a:r>
              <a:rPr lang="ru-RU" b="1" dirty="0"/>
              <a:t> </a:t>
            </a:r>
            <a:r>
              <a:rPr lang="ru-RU" b="1" dirty="0" err="1"/>
              <a:t>geçirýän</a:t>
            </a:r>
            <a:r>
              <a:rPr lang="ru-RU" b="1" dirty="0"/>
              <a:t> </a:t>
            </a:r>
            <a:r>
              <a:rPr lang="ru-RU" b="1" dirty="0" err="1"/>
              <a:t>çäreleri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2. </a:t>
            </a:r>
            <a:r>
              <a:rPr lang="ru-RU" b="1" dirty="0" err="1"/>
              <a:t>Pedagogika</a:t>
            </a:r>
            <a:r>
              <a:rPr lang="ru-RU" b="1" dirty="0"/>
              <a:t> </a:t>
            </a:r>
            <a:r>
              <a:rPr lang="ru-RU" b="1" dirty="0" err="1"/>
              <a:t>terbiýelemek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okatmak</a:t>
            </a:r>
            <a:r>
              <a:rPr lang="ru-RU" b="1" dirty="0"/>
              <a:t> </a:t>
            </a:r>
            <a:r>
              <a:rPr lang="ru-RU" b="1" dirty="0" err="1"/>
              <a:t>hakyndaky</a:t>
            </a:r>
            <a:r>
              <a:rPr lang="ru-RU" b="1" dirty="0"/>
              <a:t> </a:t>
            </a:r>
            <a:r>
              <a:rPr lang="ru-RU" b="1" dirty="0" err="1"/>
              <a:t>ylymdyr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3. </a:t>
            </a:r>
            <a:r>
              <a:rPr lang="ru-RU" b="1" dirty="0" err="1"/>
              <a:t>Pedagogikanyň</a:t>
            </a:r>
            <a:r>
              <a:rPr lang="ru-RU" b="1" dirty="0"/>
              <a:t> </a:t>
            </a:r>
            <a:r>
              <a:rPr lang="ru-RU" b="1" dirty="0" err="1"/>
              <a:t>dersi</a:t>
            </a:r>
            <a:r>
              <a:rPr lang="ru-RU" b="1" dirty="0"/>
              <a:t>,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taryhy</a:t>
            </a:r>
            <a:r>
              <a:rPr lang="ru-RU" b="1" dirty="0"/>
              <a:t> </a:t>
            </a:r>
            <a:r>
              <a:rPr lang="ru-RU" b="1" dirty="0" err="1"/>
              <a:t>taýdan</a:t>
            </a:r>
            <a:r>
              <a:rPr lang="ru-RU" b="1" dirty="0"/>
              <a:t> </a:t>
            </a:r>
            <a:r>
              <a:rPr lang="ru-RU" b="1" dirty="0" err="1"/>
              <a:t>kemala</a:t>
            </a:r>
            <a:r>
              <a:rPr lang="ru-RU" b="1" dirty="0"/>
              <a:t> </a:t>
            </a:r>
            <a:r>
              <a:rPr lang="ru-RU" b="1" dirty="0" err="1"/>
              <a:t>gelşi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4.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pedagogik</a:t>
            </a:r>
            <a:r>
              <a:rPr lang="ru-RU" b="1" dirty="0"/>
              <a:t> </a:t>
            </a:r>
            <a:r>
              <a:rPr lang="ru-RU" b="1" dirty="0" err="1"/>
              <a:t>düşünjeler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5. </a:t>
            </a:r>
            <a:r>
              <a:rPr lang="ru-RU" b="1" dirty="0" err="1"/>
              <a:t>Pedagogika</a:t>
            </a:r>
            <a:r>
              <a:rPr lang="ru-RU" b="1" dirty="0"/>
              <a:t> </a:t>
            </a:r>
            <a:r>
              <a:rPr lang="ru-RU" b="1" dirty="0" err="1"/>
              <a:t>ylmynyň</a:t>
            </a:r>
            <a:r>
              <a:rPr lang="ru-RU" b="1" dirty="0"/>
              <a:t> </a:t>
            </a:r>
            <a:r>
              <a:rPr lang="ru-RU" b="1" dirty="0" err="1"/>
              <a:t>özbaşdak</a:t>
            </a:r>
            <a:r>
              <a:rPr lang="ru-RU" b="1" dirty="0"/>
              <a:t> </a:t>
            </a:r>
            <a:r>
              <a:rPr lang="ru-RU" b="1" dirty="0" err="1"/>
              <a:t>pudaga</a:t>
            </a:r>
            <a:r>
              <a:rPr lang="ru-RU" b="1" dirty="0"/>
              <a:t> </a:t>
            </a:r>
            <a:r>
              <a:rPr lang="ru-RU" b="1" dirty="0" err="1"/>
              <a:t>öwrülişi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6. </a:t>
            </a:r>
            <a:r>
              <a:rPr lang="ru-RU" b="1" dirty="0" err="1"/>
              <a:t>Pedagogikanyň</a:t>
            </a:r>
            <a:r>
              <a:rPr lang="ru-RU" b="1" dirty="0"/>
              <a:t>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öwrenýän</a:t>
            </a:r>
            <a:r>
              <a:rPr lang="ru-RU" b="1" dirty="0"/>
              <a:t> </a:t>
            </a:r>
            <a:r>
              <a:rPr lang="ru-RU" b="1" dirty="0" err="1"/>
              <a:t>meseleleri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pudaklary</a:t>
            </a:r>
            <a:r>
              <a:rPr lang="ru-RU" b="1" dirty="0"/>
              <a:t>.</a:t>
            </a:r>
            <a:endParaRPr lang="ru-RU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193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41872"/>
            <a:ext cx="10515600" cy="543509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	</a:t>
            </a:r>
            <a:r>
              <a:rPr lang="ru-RU" b="1" dirty="0" smtClean="0">
                <a:solidFill>
                  <a:srgbClr val="0070C0"/>
                </a:solidFill>
              </a:rPr>
              <a:t>3</a:t>
            </a:r>
            <a:r>
              <a:rPr lang="ru-RU" b="1" dirty="0">
                <a:solidFill>
                  <a:srgbClr val="0070C0"/>
                </a:solidFill>
              </a:rPr>
              <a:t>. </a:t>
            </a:r>
            <a:r>
              <a:rPr lang="ru-RU" b="1" dirty="0" err="1">
                <a:solidFill>
                  <a:srgbClr val="0070C0"/>
                </a:solidFill>
              </a:rPr>
              <a:t>Mekdebe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çenli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çagalar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edaralarynda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terbiýelemegiň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hem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okatmagyň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meseleleri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bilen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iş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salyşýan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pedagogika</a:t>
            </a:r>
            <a:r>
              <a:rPr lang="ru-RU" b="1" dirty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	</a:t>
            </a:r>
            <a:r>
              <a:rPr lang="ru-RU" b="1" dirty="0" smtClean="0">
                <a:solidFill>
                  <a:srgbClr val="0070C0"/>
                </a:solidFill>
              </a:rPr>
              <a:t>4</a:t>
            </a:r>
            <a:r>
              <a:rPr lang="ru-RU" b="1" dirty="0">
                <a:solidFill>
                  <a:srgbClr val="0070C0"/>
                </a:solidFill>
              </a:rPr>
              <a:t>. </a:t>
            </a:r>
            <a:r>
              <a:rPr lang="ru-RU" b="1" dirty="0" err="1">
                <a:solidFill>
                  <a:srgbClr val="0070C0"/>
                </a:solidFill>
              </a:rPr>
              <a:t>Mekdep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pedagogikasy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/>
              <a:t>– </a:t>
            </a:r>
            <a:r>
              <a:rPr lang="ru-RU" b="1" dirty="0" err="1"/>
              <a:t>okuwçylary</a:t>
            </a:r>
            <a:r>
              <a:rPr lang="ru-RU" b="1" dirty="0"/>
              <a:t> </a:t>
            </a:r>
            <a:r>
              <a:rPr lang="ru-RU" b="1" dirty="0" err="1"/>
              <a:t>döwrebap</a:t>
            </a:r>
            <a:r>
              <a:rPr lang="ru-RU" b="1" dirty="0"/>
              <a:t> </a:t>
            </a:r>
            <a:r>
              <a:rPr lang="ru-RU" b="1" dirty="0" err="1"/>
              <a:t>okatmagyň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terbiýelemegiň</a:t>
            </a:r>
            <a:r>
              <a:rPr lang="ru-RU" b="1" dirty="0"/>
              <a:t> </a:t>
            </a:r>
            <a:r>
              <a:rPr lang="ru-RU" b="1" dirty="0" err="1"/>
              <a:t>meselelerini</a:t>
            </a:r>
            <a:r>
              <a:rPr lang="ru-RU" b="1" dirty="0"/>
              <a:t> </a:t>
            </a:r>
            <a:r>
              <a:rPr lang="ru-RU" b="1" dirty="0" err="1"/>
              <a:t>ylmy</a:t>
            </a:r>
            <a:r>
              <a:rPr lang="ru-RU" b="1" dirty="0"/>
              <a:t> </a:t>
            </a:r>
            <a:r>
              <a:rPr lang="ru-RU" b="1" dirty="0" err="1"/>
              <a:t>esasly</a:t>
            </a:r>
            <a:r>
              <a:rPr lang="ru-RU" b="1" dirty="0"/>
              <a:t> </a:t>
            </a:r>
            <a:r>
              <a:rPr lang="ru-RU" b="1" dirty="0" err="1"/>
              <a:t>derňeýär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	</a:t>
            </a:r>
            <a:r>
              <a:rPr lang="ru-RU" b="1" dirty="0" smtClean="0">
                <a:solidFill>
                  <a:srgbClr val="0070C0"/>
                </a:solidFill>
              </a:rPr>
              <a:t>5</a:t>
            </a:r>
            <a:r>
              <a:rPr lang="ru-RU" b="1" dirty="0">
                <a:solidFill>
                  <a:srgbClr val="0070C0"/>
                </a:solidFill>
              </a:rPr>
              <a:t>. </a:t>
            </a:r>
            <a:r>
              <a:rPr lang="ru-RU" b="1" dirty="0" err="1">
                <a:solidFill>
                  <a:srgbClr val="0070C0"/>
                </a:solidFill>
              </a:rPr>
              <a:t>Tebigy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taýdan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kemis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bolan</a:t>
            </a:r>
            <a:r>
              <a:rPr lang="ru-RU" b="1" dirty="0">
                <a:solidFill>
                  <a:srgbClr val="0070C0"/>
                </a:solidFill>
              </a:rPr>
              <a:t> (</a:t>
            </a:r>
            <a:r>
              <a:rPr lang="ru-RU" b="1" dirty="0" err="1">
                <a:solidFill>
                  <a:srgbClr val="0070C0"/>
                </a:solidFill>
              </a:rPr>
              <a:t>ker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kör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kemakyl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lal</a:t>
            </a:r>
            <a:r>
              <a:rPr lang="ru-RU" b="1" dirty="0">
                <a:solidFill>
                  <a:srgbClr val="0070C0"/>
                </a:solidFill>
              </a:rPr>
              <a:t>) </a:t>
            </a:r>
            <a:r>
              <a:rPr lang="ru-RU" b="1" dirty="0" err="1">
                <a:solidFill>
                  <a:srgbClr val="0070C0"/>
                </a:solidFill>
              </a:rPr>
              <a:t>çagalar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üçin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ylmy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esasly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işlenip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düzülen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pedagogika</a:t>
            </a:r>
            <a:r>
              <a:rPr lang="ru-RU" b="1" dirty="0">
                <a:solidFill>
                  <a:srgbClr val="0070C0"/>
                </a:solidFill>
              </a:rPr>
              <a:t>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	a</a:t>
            </a:r>
            <a:r>
              <a:rPr lang="en-US" b="1" dirty="0">
                <a:solidFill>
                  <a:srgbClr val="C00000"/>
                </a:solidFill>
              </a:rPr>
              <a:t>) </a:t>
            </a:r>
            <a:r>
              <a:rPr lang="en-US" b="1" dirty="0" err="1">
                <a:solidFill>
                  <a:srgbClr val="C00000"/>
                </a:solidFill>
              </a:rPr>
              <a:t>Surdopedagogika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/>
              <a:t>– </a:t>
            </a:r>
            <a:r>
              <a:rPr lang="en-US" b="1" dirty="0" err="1"/>
              <a:t>lal</a:t>
            </a:r>
            <a:r>
              <a:rPr lang="en-US" b="1" dirty="0"/>
              <a:t> we </a:t>
            </a:r>
            <a:r>
              <a:rPr lang="en-US" b="1" dirty="0" err="1"/>
              <a:t>ker</a:t>
            </a:r>
            <a:r>
              <a:rPr lang="en-US" b="1" dirty="0"/>
              <a:t> </a:t>
            </a:r>
            <a:r>
              <a:rPr lang="en-US" b="1" dirty="0" err="1"/>
              <a:t>çagalaryň</a:t>
            </a:r>
            <a:r>
              <a:rPr lang="en-US" b="1" dirty="0"/>
              <a:t> </a:t>
            </a:r>
            <a:r>
              <a:rPr lang="en-US" b="1" dirty="0" err="1"/>
              <a:t>pedagogikasy</a:t>
            </a:r>
            <a:r>
              <a:rPr lang="en-US" b="1" dirty="0"/>
              <a:t>;</a:t>
            </a:r>
            <a:endParaRPr lang="ru-RU" b="1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	b</a:t>
            </a:r>
            <a:r>
              <a:rPr lang="en-US" b="1" dirty="0">
                <a:solidFill>
                  <a:srgbClr val="C00000"/>
                </a:solidFill>
              </a:rPr>
              <a:t>) </a:t>
            </a:r>
            <a:r>
              <a:rPr lang="en-US" b="1" dirty="0" err="1">
                <a:solidFill>
                  <a:srgbClr val="C00000"/>
                </a:solidFill>
              </a:rPr>
              <a:t>Tiflopedagogika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/>
              <a:t>– </a:t>
            </a:r>
            <a:r>
              <a:rPr lang="en-US" b="1" dirty="0" err="1"/>
              <a:t>kör</a:t>
            </a:r>
            <a:r>
              <a:rPr lang="en-US" b="1" dirty="0"/>
              <a:t> we </a:t>
            </a:r>
            <a:r>
              <a:rPr lang="en-US" b="1" dirty="0" err="1"/>
              <a:t>görüşi</a:t>
            </a:r>
            <a:r>
              <a:rPr lang="en-US" b="1" dirty="0"/>
              <a:t> pes </a:t>
            </a:r>
            <a:r>
              <a:rPr lang="en-US" b="1" dirty="0" err="1"/>
              <a:t>çagalaryň</a:t>
            </a:r>
            <a:r>
              <a:rPr lang="en-US" b="1" dirty="0"/>
              <a:t> </a:t>
            </a:r>
            <a:r>
              <a:rPr lang="en-US" b="1" dirty="0" err="1"/>
              <a:t>pedagogikasy</a:t>
            </a:r>
            <a:r>
              <a:rPr lang="en-US" b="1" dirty="0"/>
              <a:t>;</a:t>
            </a:r>
            <a:endParaRPr lang="ru-RU" b="1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	ç</a:t>
            </a:r>
            <a:r>
              <a:rPr lang="en-US" b="1" dirty="0">
                <a:solidFill>
                  <a:srgbClr val="C00000"/>
                </a:solidFill>
              </a:rPr>
              <a:t>) </a:t>
            </a:r>
            <a:r>
              <a:rPr lang="en-US" b="1" dirty="0" err="1">
                <a:solidFill>
                  <a:srgbClr val="C00000"/>
                </a:solidFill>
              </a:rPr>
              <a:t>Oligofrenopedagogika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/>
              <a:t>– </a:t>
            </a:r>
            <a:r>
              <a:rPr lang="en-US" b="1" dirty="0" err="1"/>
              <a:t>akyl</a:t>
            </a:r>
            <a:r>
              <a:rPr lang="en-US" b="1" dirty="0"/>
              <a:t> </a:t>
            </a:r>
            <a:r>
              <a:rPr lang="en-US" b="1" dirty="0" err="1"/>
              <a:t>taýdan</a:t>
            </a:r>
            <a:r>
              <a:rPr lang="en-US" b="1" dirty="0"/>
              <a:t> </a:t>
            </a:r>
            <a:r>
              <a:rPr lang="en-US" b="1" dirty="0" err="1"/>
              <a:t>ýetmez</a:t>
            </a:r>
            <a:r>
              <a:rPr lang="en-US" b="1" dirty="0"/>
              <a:t> </a:t>
            </a:r>
            <a:r>
              <a:rPr lang="en-US" b="1" dirty="0" err="1"/>
              <a:t>çagalaryň</a:t>
            </a:r>
            <a:r>
              <a:rPr lang="en-US" b="1" dirty="0"/>
              <a:t> </a:t>
            </a:r>
            <a:r>
              <a:rPr lang="en-US" b="1" dirty="0" err="1"/>
              <a:t>pedagogikasy</a:t>
            </a:r>
            <a:r>
              <a:rPr lang="en-US" b="1" dirty="0"/>
              <a:t>;</a:t>
            </a:r>
            <a:endParaRPr lang="ru-RU" b="1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	d</a:t>
            </a:r>
            <a:r>
              <a:rPr lang="en-US" b="1" dirty="0">
                <a:solidFill>
                  <a:srgbClr val="C00000"/>
                </a:solidFill>
              </a:rPr>
              <a:t>) </a:t>
            </a:r>
            <a:r>
              <a:rPr lang="en-US" b="1" dirty="0" err="1">
                <a:solidFill>
                  <a:srgbClr val="C00000"/>
                </a:solidFill>
              </a:rPr>
              <a:t>Logopediýa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/>
              <a:t>– </a:t>
            </a:r>
            <a:r>
              <a:rPr lang="en-US" b="1" dirty="0" err="1"/>
              <a:t>peltek</a:t>
            </a:r>
            <a:r>
              <a:rPr lang="en-US" b="1" dirty="0"/>
              <a:t> </a:t>
            </a:r>
            <a:r>
              <a:rPr lang="en-US" b="1" dirty="0" err="1"/>
              <a:t>gepleýän</a:t>
            </a:r>
            <a:r>
              <a:rPr lang="en-US" b="1" dirty="0"/>
              <a:t> </a:t>
            </a:r>
            <a:r>
              <a:rPr lang="en-US" b="1" dirty="0" err="1"/>
              <a:t>çagalaryň</a:t>
            </a:r>
            <a:r>
              <a:rPr lang="en-US" b="1" dirty="0"/>
              <a:t> </a:t>
            </a:r>
            <a:r>
              <a:rPr lang="en-US" b="1" dirty="0" err="1"/>
              <a:t>pedagogikasy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en-US" b="1" dirty="0" err="1"/>
              <a:t>Akyl-huşunda</a:t>
            </a:r>
            <a:r>
              <a:rPr lang="en-US" b="1" dirty="0"/>
              <a:t>, </a:t>
            </a:r>
            <a:r>
              <a:rPr lang="en-US" b="1" dirty="0" err="1"/>
              <a:t>hereketinde</a:t>
            </a:r>
            <a:r>
              <a:rPr lang="en-US" b="1" dirty="0"/>
              <a:t>, </a:t>
            </a:r>
            <a:r>
              <a:rPr lang="en-US" b="1" dirty="0" err="1"/>
              <a:t>gepleýşinde</a:t>
            </a:r>
            <a:r>
              <a:rPr lang="en-US" b="1" dirty="0"/>
              <a:t> </a:t>
            </a:r>
            <a:r>
              <a:rPr lang="en-US" b="1" dirty="0" err="1"/>
              <a:t>ýetmezi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çagalar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 </a:t>
            </a:r>
            <a:r>
              <a:rPr lang="en-US" b="1" dirty="0" err="1"/>
              <a:t>ýörite</a:t>
            </a:r>
            <a:r>
              <a:rPr lang="en-US" b="1" dirty="0"/>
              <a:t> </a:t>
            </a:r>
            <a:r>
              <a:rPr lang="en-US" b="1" dirty="0" err="1"/>
              <a:t>okuw</a:t>
            </a:r>
            <a:r>
              <a:rPr lang="en-US" b="1" dirty="0"/>
              <a:t> </a:t>
            </a:r>
            <a:r>
              <a:rPr lang="en-US" b="1" dirty="0" err="1"/>
              <a:t>merkezleri</a:t>
            </a:r>
            <a:r>
              <a:rPr lang="en-US" b="1" dirty="0"/>
              <a:t>, </a:t>
            </a:r>
            <a:r>
              <a:rPr lang="en-US" b="1" dirty="0" err="1"/>
              <a:t>okuw</a:t>
            </a:r>
            <a:r>
              <a:rPr lang="en-US" b="1" dirty="0"/>
              <a:t> </a:t>
            </a:r>
            <a:r>
              <a:rPr lang="en-US" b="1" dirty="0" err="1"/>
              <a:t>gollanmalary</a:t>
            </a:r>
            <a:r>
              <a:rPr lang="en-US" b="1" dirty="0"/>
              <a:t> </a:t>
            </a:r>
            <a:r>
              <a:rPr lang="en-US" b="1" dirty="0" err="1"/>
              <a:t>döredilip</a:t>
            </a:r>
            <a:r>
              <a:rPr lang="en-US" b="1" dirty="0"/>
              <a:t>, </a:t>
            </a:r>
            <a:r>
              <a:rPr lang="en-US" b="1" dirty="0" err="1"/>
              <a:t>hünärli</a:t>
            </a:r>
            <a:r>
              <a:rPr lang="en-US" b="1" dirty="0"/>
              <a:t> </a:t>
            </a:r>
            <a:r>
              <a:rPr lang="en-US" b="1" dirty="0" err="1"/>
              <a:t>pedagoglar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üpjün</a:t>
            </a:r>
            <a:r>
              <a:rPr lang="en-US" b="1" dirty="0"/>
              <a:t> </a:t>
            </a:r>
            <a:r>
              <a:rPr lang="en-US" b="1" dirty="0" err="1"/>
              <a:t>edilýär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09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69343"/>
            <a:ext cx="10515600" cy="560762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5"/>
                </a:solidFill>
              </a:rPr>
              <a:t>	6</a:t>
            </a:r>
            <a:r>
              <a:rPr lang="en-US" b="1" dirty="0">
                <a:solidFill>
                  <a:schemeClr val="accent5"/>
                </a:solidFill>
              </a:rPr>
              <a:t>. </a:t>
            </a:r>
            <a:r>
              <a:rPr lang="en-US" b="1" dirty="0" err="1">
                <a:solidFill>
                  <a:schemeClr val="accent5"/>
                </a:solidFill>
              </a:rPr>
              <a:t>Ýörite</a:t>
            </a:r>
            <a:r>
              <a:rPr lang="en-US" b="1" dirty="0">
                <a:solidFill>
                  <a:schemeClr val="accent5"/>
                </a:solidFill>
              </a:rPr>
              <a:t> </a:t>
            </a:r>
            <a:r>
              <a:rPr lang="en-US" b="1" dirty="0" err="1">
                <a:solidFill>
                  <a:schemeClr val="accent5"/>
                </a:solidFill>
              </a:rPr>
              <a:t>usulýet</a:t>
            </a:r>
            <a:r>
              <a:rPr lang="en-US" b="1" dirty="0">
                <a:solidFill>
                  <a:schemeClr val="accent5"/>
                </a:solidFill>
              </a:rPr>
              <a:t> </a:t>
            </a:r>
            <a:r>
              <a:rPr lang="en-US" b="1" dirty="0"/>
              <a:t>– </a:t>
            </a:r>
            <a:r>
              <a:rPr lang="en-US" b="1" dirty="0" err="1"/>
              <a:t>aýry-aýry</a:t>
            </a:r>
            <a:r>
              <a:rPr lang="en-US" b="1" dirty="0"/>
              <a:t> </a:t>
            </a:r>
            <a:r>
              <a:rPr lang="en-US" b="1" dirty="0" err="1"/>
              <a:t>predmetleri</a:t>
            </a:r>
            <a:r>
              <a:rPr lang="en-US" b="1" dirty="0"/>
              <a:t> </a:t>
            </a:r>
            <a:r>
              <a:rPr lang="en-US" b="1" dirty="0" err="1"/>
              <a:t>okatmagyň</a:t>
            </a:r>
            <a:r>
              <a:rPr lang="en-US" b="1" dirty="0"/>
              <a:t> </a:t>
            </a:r>
            <a:r>
              <a:rPr lang="en-US" b="1" dirty="0" err="1"/>
              <a:t>usullaryny</a:t>
            </a:r>
            <a:r>
              <a:rPr lang="en-US" b="1" dirty="0"/>
              <a:t>, </a:t>
            </a:r>
            <a:r>
              <a:rPr lang="en-US" b="1" dirty="0" err="1"/>
              <a:t>serişdelerini</a:t>
            </a:r>
            <a:r>
              <a:rPr lang="en-US" b="1" dirty="0"/>
              <a:t> </a:t>
            </a:r>
            <a:r>
              <a:rPr lang="en-US" b="1" dirty="0" err="1"/>
              <a:t>öwrenýär</a:t>
            </a:r>
            <a:r>
              <a:rPr lang="en-US" b="1" dirty="0"/>
              <a:t>. </a:t>
            </a:r>
            <a:r>
              <a:rPr lang="en-US" b="1" dirty="0" err="1"/>
              <a:t>Mysal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, </a:t>
            </a:r>
            <a:r>
              <a:rPr lang="en-US" b="1" dirty="0" err="1"/>
              <a:t>türkmen</a:t>
            </a:r>
            <a:r>
              <a:rPr lang="en-US" b="1" dirty="0"/>
              <a:t> </a:t>
            </a:r>
            <a:r>
              <a:rPr lang="en-US" b="1" dirty="0" err="1"/>
              <a:t>dilini</a:t>
            </a:r>
            <a:r>
              <a:rPr lang="en-US" b="1" dirty="0"/>
              <a:t> </a:t>
            </a:r>
            <a:r>
              <a:rPr lang="en-US" b="1" dirty="0" err="1"/>
              <a:t>okatmagyň</a:t>
            </a:r>
            <a:r>
              <a:rPr lang="en-US" b="1" dirty="0"/>
              <a:t> </a:t>
            </a:r>
            <a:r>
              <a:rPr lang="en-US" b="1" dirty="0" err="1"/>
              <a:t>usulýeti</a:t>
            </a:r>
            <a:r>
              <a:rPr lang="en-US" b="1" dirty="0"/>
              <a:t>, </a:t>
            </a:r>
            <a:r>
              <a:rPr lang="en-US" b="1" dirty="0" err="1"/>
              <a:t>taryhy</a:t>
            </a:r>
            <a:r>
              <a:rPr lang="en-US" b="1" dirty="0"/>
              <a:t> </a:t>
            </a:r>
            <a:r>
              <a:rPr lang="en-US" b="1" dirty="0" err="1"/>
              <a:t>okatmagyň</a:t>
            </a:r>
            <a:r>
              <a:rPr lang="en-US" b="1" dirty="0"/>
              <a:t> </a:t>
            </a:r>
            <a:r>
              <a:rPr lang="en-US" b="1" dirty="0" err="1"/>
              <a:t>usulýeti</a:t>
            </a:r>
            <a:r>
              <a:rPr lang="en-US" b="1" dirty="0"/>
              <a:t> we </a:t>
            </a:r>
            <a:r>
              <a:rPr lang="en-US" b="1" dirty="0" err="1"/>
              <a:t>ş.m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en-US" b="1" dirty="0" smtClean="0">
                <a:solidFill>
                  <a:schemeClr val="accent5"/>
                </a:solidFill>
              </a:rPr>
              <a:t>	7</a:t>
            </a:r>
            <a:r>
              <a:rPr lang="en-US" b="1" dirty="0">
                <a:solidFill>
                  <a:schemeClr val="accent5"/>
                </a:solidFill>
              </a:rPr>
              <a:t>. </a:t>
            </a:r>
            <a:r>
              <a:rPr lang="en-US" b="1" dirty="0" err="1">
                <a:solidFill>
                  <a:schemeClr val="accent5"/>
                </a:solidFill>
              </a:rPr>
              <a:t>Pedagogikanyň</a:t>
            </a:r>
            <a:r>
              <a:rPr lang="en-US" b="1" dirty="0">
                <a:solidFill>
                  <a:schemeClr val="accent5"/>
                </a:solidFill>
              </a:rPr>
              <a:t> </a:t>
            </a:r>
            <a:r>
              <a:rPr lang="en-US" b="1" dirty="0" err="1">
                <a:solidFill>
                  <a:schemeClr val="accent5"/>
                </a:solidFill>
              </a:rPr>
              <a:t>taryhy</a:t>
            </a:r>
            <a:r>
              <a:rPr lang="en-US" b="1" dirty="0">
                <a:solidFill>
                  <a:schemeClr val="accent5"/>
                </a:solidFill>
              </a:rPr>
              <a:t> </a:t>
            </a:r>
            <a:r>
              <a:rPr lang="en-US" b="1" dirty="0"/>
              <a:t>– </a:t>
            </a:r>
            <a:r>
              <a:rPr lang="en-US" b="1" dirty="0" err="1"/>
              <a:t>terbiýäniň</a:t>
            </a:r>
            <a:r>
              <a:rPr lang="en-US" b="1" dirty="0"/>
              <a:t> we </a:t>
            </a:r>
            <a:r>
              <a:rPr lang="en-US" b="1" dirty="0" err="1"/>
              <a:t>pedagogika</a:t>
            </a:r>
            <a:r>
              <a:rPr lang="en-US" b="1" dirty="0"/>
              <a:t> </a:t>
            </a:r>
            <a:r>
              <a:rPr lang="en-US" b="1" dirty="0" err="1"/>
              <a:t>ylmynyň</a:t>
            </a:r>
            <a:r>
              <a:rPr lang="en-US" b="1" dirty="0"/>
              <a:t> </a:t>
            </a:r>
            <a:r>
              <a:rPr lang="en-US" b="1" dirty="0" err="1"/>
              <a:t>döreýşi</a:t>
            </a:r>
            <a:r>
              <a:rPr lang="en-US" b="1" dirty="0"/>
              <a:t> hem </a:t>
            </a:r>
            <a:r>
              <a:rPr lang="en-US" b="1" dirty="0" err="1"/>
              <a:t>ösüşi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baglanyşykly</a:t>
            </a:r>
            <a:r>
              <a:rPr lang="en-US" b="1" dirty="0"/>
              <a:t> </a:t>
            </a:r>
            <a:r>
              <a:rPr lang="en-US" b="1" dirty="0" err="1"/>
              <a:t>meseleleri</a:t>
            </a:r>
            <a:r>
              <a:rPr lang="en-US" b="1" dirty="0"/>
              <a:t> </a:t>
            </a:r>
            <a:r>
              <a:rPr lang="en-US" b="1" dirty="0" err="1"/>
              <a:t>derňeýär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en-US" b="1" dirty="0" err="1"/>
              <a:t>Ýokarda</a:t>
            </a:r>
            <a:r>
              <a:rPr lang="en-US" b="1" dirty="0"/>
              <a:t> </a:t>
            </a:r>
            <a:r>
              <a:rPr lang="en-US" b="1" dirty="0" err="1"/>
              <a:t>agzalanlardan</a:t>
            </a:r>
            <a:r>
              <a:rPr lang="en-US" b="1" dirty="0"/>
              <a:t> </a:t>
            </a:r>
            <a:r>
              <a:rPr lang="en-US" b="1" dirty="0" err="1"/>
              <a:t>başga</a:t>
            </a:r>
            <a:r>
              <a:rPr lang="en-US" b="1" dirty="0"/>
              <a:t>-da, </a:t>
            </a:r>
            <a:r>
              <a:rPr lang="en-US" b="1" dirty="0" err="1"/>
              <a:t>pedagogika</a:t>
            </a:r>
            <a:r>
              <a:rPr lang="en-US" b="1" dirty="0"/>
              <a:t> </a:t>
            </a:r>
            <a:r>
              <a:rPr lang="en-US" b="1" dirty="0" err="1"/>
              <a:t>ylmynyň</a:t>
            </a:r>
            <a:r>
              <a:rPr lang="en-US" b="1" dirty="0"/>
              <a:t> </a:t>
            </a:r>
            <a:r>
              <a:rPr lang="en-US" b="1" dirty="0" err="1"/>
              <a:t>ulgamynda</a:t>
            </a:r>
            <a:r>
              <a:rPr lang="en-US" b="1" dirty="0"/>
              <a:t> </a:t>
            </a:r>
            <a:r>
              <a:rPr lang="en-US" b="1" dirty="0" err="1"/>
              <a:t>hünär</a:t>
            </a:r>
            <a:r>
              <a:rPr lang="en-US" b="1" dirty="0"/>
              <a:t>, </a:t>
            </a:r>
            <a:r>
              <a:rPr lang="en-US" b="1" dirty="0" err="1"/>
              <a:t>bilim</a:t>
            </a:r>
            <a:r>
              <a:rPr lang="en-US" b="1" dirty="0"/>
              <a:t> </a:t>
            </a:r>
            <a:r>
              <a:rPr lang="en-US" b="1" dirty="0" err="1"/>
              <a:t>pedagogikasy</a:t>
            </a:r>
            <a:r>
              <a:rPr lang="en-US" b="1" dirty="0"/>
              <a:t>, </a:t>
            </a:r>
            <a:r>
              <a:rPr lang="en-US" b="1" dirty="0" err="1"/>
              <a:t>ýokary</a:t>
            </a:r>
            <a:r>
              <a:rPr lang="en-US" b="1" dirty="0"/>
              <a:t> </a:t>
            </a:r>
            <a:r>
              <a:rPr lang="en-US" b="1" dirty="0" err="1"/>
              <a:t>okuw</a:t>
            </a:r>
            <a:r>
              <a:rPr lang="en-US" b="1" dirty="0"/>
              <a:t> </a:t>
            </a:r>
            <a:r>
              <a:rPr lang="en-US" b="1" dirty="0" err="1"/>
              <a:t>mekdepleriniň</a:t>
            </a:r>
            <a:r>
              <a:rPr lang="en-US" b="1" dirty="0"/>
              <a:t> </a:t>
            </a:r>
            <a:r>
              <a:rPr lang="en-US" b="1" dirty="0" err="1"/>
              <a:t>pedagogikasy</a:t>
            </a:r>
            <a:r>
              <a:rPr lang="en-US" b="1" dirty="0"/>
              <a:t>, </a:t>
            </a:r>
            <a:r>
              <a:rPr lang="en-US" b="1" dirty="0" err="1"/>
              <a:t>harby</a:t>
            </a:r>
            <a:r>
              <a:rPr lang="en-US" b="1" dirty="0"/>
              <a:t> </a:t>
            </a:r>
            <a:r>
              <a:rPr lang="en-US" b="1" dirty="0" err="1"/>
              <a:t>pedagogika</a:t>
            </a:r>
            <a:r>
              <a:rPr lang="en-US" b="1" dirty="0"/>
              <a:t>, </a:t>
            </a:r>
            <a:r>
              <a:rPr lang="en-US" b="1" dirty="0" err="1"/>
              <a:t>sungat</a:t>
            </a:r>
            <a:r>
              <a:rPr lang="en-US" b="1" dirty="0"/>
              <a:t> </a:t>
            </a:r>
            <a:r>
              <a:rPr lang="en-US" b="1" dirty="0" err="1"/>
              <a:t>pedagogikasy</a:t>
            </a:r>
            <a:r>
              <a:rPr lang="en-US" b="1" dirty="0"/>
              <a:t>, sport, </a:t>
            </a:r>
            <a:r>
              <a:rPr lang="en-US" b="1" dirty="0" err="1"/>
              <a:t>lukmançylyk</a:t>
            </a:r>
            <a:r>
              <a:rPr lang="en-US" b="1" dirty="0"/>
              <a:t> </a:t>
            </a:r>
            <a:r>
              <a:rPr lang="en-US" b="1" dirty="0" err="1"/>
              <a:t>ýaly</a:t>
            </a:r>
            <a:r>
              <a:rPr lang="en-US" b="1" dirty="0"/>
              <a:t> </a:t>
            </a:r>
            <a:r>
              <a:rPr lang="en-US" b="1" dirty="0" err="1"/>
              <a:t>pudaklar</a:t>
            </a:r>
            <a:r>
              <a:rPr lang="en-US" b="1" dirty="0"/>
              <a:t> </a:t>
            </a:r>
            <a:r>
              <a:rPr lang="en-US" b="1" dirty="0" err="1"/>
              <a:t>döräp</a:t>
            </a:r>
            <a:r>
              <a:rPr lang="en-US" b="1" dirty="0"/>
              <a:t> hem </a:t>
            </a:r>
            <a:r>
              <a:rPr lang="en-US" b="1" dirty="0" err="1"/>
              <a:t>ösüp</a:t>
            </a:r>
            <a:r>
              <a:rPr lang="en-US" b="1" dirty="0"/>
              <a:t> </a:t>
            </a:r>
            <a:r>
              <a:rPr lang="en-US" b="1" dirty="0" err="1"/>
              <a:t>başlady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135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3079" y="473529"/>
            <a:ext cx="11162581" cy="589276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	</a:t>
            </a:r>
            <a:r>
              <a:rPr lang="ru-RU" b="1" dirty="0" err="1" smtClean="0"/>
              <a:t>Berkarar</a:t>
            </a:r>
            <a:r>
              <a:rPr lang="ru-RU" b="1" dirty="0" smtClean="0"/>
              <a:t> </a:t>
            </a:r>
            <a:r>
              <a:rPr lang="ru-RU" b="1" dirty="0" err="1"/>
              <a:t>döwletiň</a:t>
            </a:r>
            <a:r>
              <a:rPr lang="ru-RU" b="1" dirty="0"/>
              <a:t> </a:t>
            </a:r>
            <a:r>
              <a:rPr lang="ru-RU" b="1" dirty="0" err="1"/>
              <a:t>bagtyýarlyk</a:t>
            </a:r>
            <a:r>
              <a:rPr lang="ru-RU" b="1" dirty="0"/>
              <a:t> </a:t>
            </a:r>
            <a:r>
              <a:rPr lang="ru-RU" b="1" dirty="0" err="1"/>
              <a:t>döwründe</a:t>
            </a:r>
            <a:r>
              <a:rPr lang="ru-RU" b="1" dirty="0"/>
              <a:t> </a:t>
            </a:r>
            <a:r>
              <a:rPr lang="ru-RU" b="1" dirty="0" err="1"/>
              <a:t>halkymyzyň</a:t>
            </a:r>
            <a:r>
              <a:rPr lang="ru-RU" b="1" dirty="0"/>
              <a:t> </a:t>
            </a:r>
            <a:r>
              <a:rPr lang="ru-RU" b="1" dirty="0" err="1"/>
              <a:t>eşretli</a:t>
            </a:r>
            <a:r>
              <a:rPr lang="ru-RU" b="1" dirty="0"/>
              <a:t> </a:t>
            </a:r>
            <a:r>
              <a:rPr lang="ru-RU" b="1" dirty="0" err="1"/>
              <a:t>ýaşaýşyny</a:t>
            </a:r>
            <a:r>
              <a:rPr lang="ru-RU" b="1" dirty="0"/>
              <a:t> </a:t>
            </a:r>
            <a:r>
              <a:rPr lang="ru-RU" b="1" dirty="0" err="1"/>
              <a:t>üpjün</a:t>
            </a:r>
            <a:r>
              <a:rPr lang="ru-RU" b="1" dirty="0"/>
              <a:t> </a:t>
            </a:r>
            <a:r>
              <a:rPr lang="ru-RU" b="1" dirty="0" err="1"/>
              <a:t>etmäge</a:t>
            </a:r>
            <a:r>
              <a:rPr lang="ru-RU" b="1" dirty="0"/>
              <a:t> </a:t>
            </a:r>
            <a:r>
              <a:rPr lang="ru-RU" b="1" dirty="0" err="1"/>
              <a:t>gönükdirilen</a:t>
            </a:r>
            <a:r>
              <a:rPr lang="ru-RU" b="1" dirty="0"/>
              <a:t>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Prezidenti</a:t>
            </a:r>
            <a:r>
              <a:rPr lang="ru-RU" b="1" dirty="0"/>
              <a:t> </a:t>
            </a:r>
            <a:r>
              <a:rPr lang="ru-RU" b="1" dirty="0" err="1"/>
              <a:t>Gurbanguly</a:t>
            </a:r>
            <a:r>
              <a:rPr lang="ru-RU" b="1" dirty="0"/>
              <a:t> </a:t>
            </a:r>
            <a:r>
              <a:rPr lang="ru-RU" b="1" dirty="0" err="1"/>
              <a:t>Berdimuhamedowyň</a:t>
            </a:r>
            <a:r>
              <a:rPr lang="ru-RU" b="1" dirty="0"/>
              <a:t> „</a:t>
            </a:r>
            <a:r>
              <a:rPr lang="ru-RU" b="1" dirty="0" err="1"/>
              <a:t>Döwlet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üçindir</a:t>
            </a:r>
            <a:r>
              <a:rPr lang="ru-RU" b="1" dirty="0"/>
              <a:t>“ </a:t>
            </a:r>
            <a:r>
              <a:rPr lang="ru-RU" b="1" dirty="0" err="1"/>
              <a:t>diýen</a:t>
            </a:r>
            <a:r>
              <a:rPr lang="ru-RU" b="1" dirty="0"/>
              <a:t> </a:t>
            </a:r>
            <a:r>
              <a:rPr lang="ru-RU" b="1" dirty="0" err="1"/>
              <a:t>ynsanperwer</a:t>
            </a:r>
            <a:r>
              <a:rPr lang="ru-RU" b="1" dirty="0"/>
              <a:t> </a:t>
            </a:r>
            <a:r>
              <a:rPr lang="ru-RU" b="1" dirty="0" err="1"/>
              <a:t>ýörelgesi</a:t>
            </a:r>
            <a:r>
              <a:rPr lang="ru-RU" b="1" dirty="0"/>
              <a:t>, </a:t>
            </a:r>
            <a:r>
              <a:rPr lang="ru-RU" b="1" dirty="0" err="1"/>
              <a:t>döwrebap</a:t>
            </a:r>
            <a:r>
              <a:rPr lang="ru-RU" b="1" dirty="0"/>
              <a:t> </a:t>
            </a:r>
            <a:r>
              <a:rPr lang="ru-RU" b="1" dirty="0" err="1"/>
              <a:t>özgertmeleri</a:t>
            </a:r>
            <a:r>
              <a:rPr lang="ru-RU" b="1" dirty="0"/>
              <a:t> </a:t>
            </a:r>
            <a:r>
              <a:rPr lang="ru-RU" b="1" dirty="0" err="1"/>
              <a:t>üstünlikli</a:t>
            </a:r>
            <a:r>
              <a:rPr lang="ru-RU" b="1" dirty="0"/>
              <a:t> </a:t>
            </a:r>
            <a:r>
              <a:rPr lang="ru-RU" b="1" dirty="0" err="1"/>
              <a:t>durmuşa</a:t>
            </a:r>
            <a:r>
              <a:rPr lang="ru-RU" b="1" dirty="0"/>
              <a:t> </a:t>
            </a:r>
            <a:r>
              <a:rPr lang="ru-RU" b="1" dirty="0" err="1"/>
              <a:t>geçirilýär</a:t>
            </a:r>
            <a:r>
              <a:rPr lang="ru-RU" b="1" dirty="0"/>
              <a:t>. </a:t>
            </a:r>
            <a:endParaRPr lang="tk-TM" b="1" dirty="0" smtClean="0"/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ru-RU" b="1" dirty="0" err="1" smtClean="0"/>
              <a:t>Orta</a:t>
            </a:r>
            <a:r>
              <a:rPr lang="ru-RU" b="1" dirty="0" smtClean="0"/>
              <a:t> </a:t>
            </a:r>
            <a:r>
              <a:rPr lang="ru-RU" b="1" dirty="0" err="1"/>
              <a:t>mekdepleriň</a:t>
            </a:r>
            <a:r>
              <a:rPr lang="ru-RU" b="1" dirty="0"/>
              <a:t> </a:t>
            </a:r>
            <a:r>
              <a:rPr lang="ru-RU" b="1" dirty="0" err="1"/>
              <a:t>onikiýyllyk</a:t>
            </a:r>
            <a:r>
              <a:rPr lang="ru-RU" b="1" dirty="0"/>
              <a:t>,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mekdepleriň</a:t>
            </a:r>
            <a:r>
              <a:rPr lang="ru-RU" b="1" dirty="0"/>
              <a:t> </a:t>
            </a:r>
            <a:r>
              <a:rPr lang="ru-RU" b="1" dirty="0" err="1"/>
              <a:t>bäş-alty</a:t>
            </a:r>
            <a:r>
              <a:rPr lang="ru-RU" b="1" dirty="0"/>
              <a:t> </a:t>
            </a:r>
            <a:r>
              <a:rPr lang="ru-RU" b="1" dirty="0" err="1"/>
              <a:t>ýyllyk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möhletlerine</a:t>
            </a:r>
            <a:r>
              <a:rPr lang="ru-RU" b="1" dirty="0"/>
              <a:t> </a:t>
            </a:r>
            <a:r>
              <a:rPr lang="ru-RU" b="1" dirty="0" err="1"/>
              <a:t>geçilmegi</a:t>
            </a:r>
            <a:r>
              <a:rPr lang="ru-RU" b="1" dirty="0"/>
              <a:t>,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 smtClean="0"/>
              <a:t>mekdeplerine</a:t>
            </a:r>
            <a:r>
              <a:rPr lang="ru-RU" b="1" dirty="0" smtClean="0"/>
              <a:t>  </a:t>
            </a:r>
            <a:r>
              <a:rPr lang="ru-RU" b="1" dirty="0" err="1"/>
              <a:t>bakalawrlyk</a:t>
            </a:r>
            <a:r>
              <a:rPr lang="ru-RU" b="1" dirty="0"/>
              <a:t> </a:t>
            </a:r>
            <a:r>
              <a:rPr lang="ru-RU" b="1" dirty="0" err="1"/>
              <a:t>hem-de</a:t>
            </a:r>
            <a:r>
              <a:rPr lang="ru-RU" b="1" dirty="0"/>
              <a:t> </a:t>
            </a:r>
            <a:r>
              <a:rPr lang="ru-RU" b="1" dirty="0" err="1"/>
              <a:t>magistrlik</a:t>
            </a:r>
            <a:r>
              <a:rPr lang="ru-RU" b="1" dirty="0"/>
              <a:t> </a:t>
            </a:r>
            <a:r>
              <a:rPr lang="ru-RU" b="1" dirty="0" err="1"/>
              <a:t>derejeleriniň</a:t>
            </a:r>
            <a:r>
              <a:rPr lang="ru-RU" b="1" dirty="0"/>
              <a:t> </a:t>
            </a:r>
            <a:r>
              <a:rPr lang="ru-RU" b="1" smtClean="0"/>
              <a:t>ornaşdyrylmagy, </a:t>
            </a:r>
            <a:r>
              <a:rPr lang="ru-RU" b="1" dirty="0" err="1"/>
              <a:t>çagalar</a:t>
            </a:r>
            <a:r>
              <a:rPr lang="ru-RU" b="1" dirty="0"/>
              <a:t> </a:t>
            </a:r>
            <a:r>
              <a:rPr lang="ru-RU" b="1" dirty="0" err="1"/>
              <a:t>baglarynyň</a:t>
            </a:r>
            <a:r>
              <a:rPr lang="ru-RU" b="1" dirty="0"/>
              <a:t> </a:t>
            </a:r>
            <a:r>
              <a:rPr lang="ru-RU" b="1" dirty="0" err="1"/>
              <a:t>toparlarynda</a:t>
            </a:r>
            <a:r>
              <a:rPr lang="ru-RU" b="1" dirty="0"/>
              <a:t> </a:t>
            </a:r>
            <a:r>
              <a:rPr lang="ru-RU" b="1" dirty="0" err="1"/>
              <a:t>çagalaryň</a:t>
            </a:r>
            <a:r>
              <a:rPr lang="ru-RU" b="1" dirty="0"/>
              <a:t>, </a:t>
            </a:r>
            <a:r>
              <a:rPr lang="ru-RU" b="1" dirty="0" err="1"/>
              <a:t>orta</a:t>
            </a:r>
            <a:r>
              <a:rPr lang="ru-RU" b="1" dirty="0"/>
              <a:t> </a:t>
            </a:r>
            <a:r>
              <a:rPr lang="ru-RU" b="1" dirty="0" err="1"/>
              <a:t>mekdepleriň</a:t>
            </a:r>
            <a:r>
              <a:rPr lang="ru-RU" b="1" dirty="0"/>
              <a:t> </a:t>
            </a:r>
            <a:r>
              <a:rPr lang="ru-RU" b="1" dirty="0" err="1"/>
              <a:t>synplarynda</a:t>
            </a:r>
            <a:r>
              <a:rPr lang="ru-RU" b="1" dirty="0"/>
              <a:t> </a:t>
            </a:r>
            <a:r>
              <a:rPr lang="ru-RU" b="1" dirty="0" err="1"/>
              <a:t>okuwçylaryň</a:t>
            </a:r>
            <a:r>
              <a:rPr lang="ru-RU" b="1" dirty="0"/>
              <a:t> </a:t>
            </a:r>
            <a:r>
              <a:rPr lang="ru-RU" b="1" dirty="0" err="1"/>
              <a:t>sanynyň</a:t>
            </a:r>
            <a:r>
              <a:rPr lang="ru-RU" b="1" dirty="0"/>
              <a:t> </a:t>
            </a:r>
            <a:r>
              <a:rPr lang="ru-RU" b="1" dirty="0" err="1"/>
              <a:t>kadalaşdyrylmagy</a:t>
            </a:r>
            <a:r>
              <a:rPr lang="ru-RU" b="1" dirty="0"/>
              <a:t>, </a:t>
            </a:r>
            <a:r>
              <a:rPr lang="ru-RU" b="1" dirty="0" err="1"/>
              <a:t>mugallymlaryň</a:t>
            </a:r>
            <a:r>
              <a:rPr lang="ru-RU" b="1" dirty="0"/>
              <a:t> </a:t>
            </a:r>
            <a:r>
              <a:rPr lang="ru-RU" b="1" dirty="0" err="1"/>
              <a:t>iş</a:t>
            </a:r>
            <a:r>
              <a:rPr lang="ru-RU" b="1" dirty="0"/>
              <a:t> </a:t>
            </a:r>
            <a:r>
              <a:rPr lang="ru-RU" b="1" dirty="0" err="1"/>
              <a:t>ýükleriniň</a:t>
            </a:r>
            <a:r>
              <a:rPr lang="ru-RU" b="1" dirty="0"/>
              <a:t> </a:t>
            </a:r>
            <a:r>
              <a:rPr lang="ru-RU" b="1" dirty="0" err="1"/>
              <a:t>azaldylmagy</a:t>
            </a:r>
            <a:r>
              <a:rPr lang="ru-RU" b="1" dirty="0"/>
              <a:t>, </a:t>
            </a:r>
            <a:r>
              <a:rPr lang="ru-RU" b="1" dirty="0" err="1"/>
              <a:t>orta</a:t>
            </a:r>
            <a:r>
              <a:rPr lang="ru-RU" b="1" dirty="0"/>
              <a:t> </a:t>
            </a:r>
            <a:r>
              <a:rPr lang="ru-RU" b="1" dirty="0" err="1"/>
              <a:t>mekdeplere</a:t>
            </a:r>
            <a:r>
              <a:rPr lang="ru-RU" b="1" dirty="0"/>
              <a:t> </a:t>
            </a:r>
            <a:r>
              <a:rPr lang="ru-RU" b="1" dirty="0" err="1"/>
              <a:t>täze</a:t>
            </a:r>
            <a:r>
              <a:rPr lang="ru-RU" b="1" dirty="0"/>
              <a:t> </a:t>
            </a:r>
            <a:r>
              <a:rPr lang="ru-RU" b="1" dirty="0" err="1"/>
              <a:t>dersleriň</a:t>
            </a:r>
            <a:r>
              <a:rPr lang="ru-RU" b="1" dirty="0"/>
              <a:t> </a:t>
            </a:r>
            <a:r>
              <a:rPr lang="ru-RU" b="1" dirty="0" err="1"/>
              <a:t>girizilmegi</a:t>
            </a:r>
            <a:r>
              <a:rPr lang="ru-RU" b="1" dirty="0"/>
              <a:t> (</a:t>
            </a:r>
            <a:r>
              <a:rPr lang="ru-RU" b="1" dirty="0" err="1"/>
              <a:t>milli</a:t>
            </a:r>
            <a:r>
              <a:rPr lang="ru-RU" b="1" dirty="0"/>
              <a:t> </a:t>
            </a:r>
            <a:r>
              <a:rPr lang="ru-RU" b="1" dirty="0" err="1"/>
              <a:t>miras</a:t>
            </a:r>
            <a:r>
              <a:rPr lang="ru-RU" b="1" dirty="0"/>
              <a:t>, </a:t>
            </a:r>
            <a:r>
              <a:rPr lang="ru-RU" b="1" dirty="0" err="1"/>
              <a:t>dünýä</a:t>
            </a:r>
            <a:r>
              <a:rPr lang="ru-RU" b="1" dirty="0"/>
              <a:t> </a:t>
            </a:r>
            <a:r>
              <a:rPr lang="ru-RU" b="1" dirty="0" err="1"/>
              <a:t>medeniýeti</a:t>
            </a:r>
            <a:r>
              <a:rPr lang="ru-RU" b="1" dirty="0"/>
              <a:t>, </a:t>
            </a:r>
            <a:r>
              <a:rPr lang="ru-RU" b="1" dirty="0" err="1"/>
              <a:t>modelirleme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grafika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ş.m</a:t>
            </a:r>
            <a:r>
              <a:rPr lang="ru-RU" b="1" dirty="0"/>
              <a:t>.), </a:t>
            </a:r>
            <a:r>
              <a:rPr lang="ru-RU" b="1" dirty="0" err="1"/>
              <a:t>jemgyýeti</a:t>
            </a:r>
            <a:r>
              <a:rPr lang="ru-RU" b="1" dirty="0"/>
              <a:t> </a:t>
            </a:r>
            <a:r>
              <a:rPr lang="ru-RU" b="1" dirty="0" err="1"/>
              <a:t>öwreniş</a:t>
            </a:r>
            <a:r>
              <a:rPr lang="ru-RU" b="1" dirty="0"/>
              <a:t>, </a:t>
            </a:r>
            <a:r>
              <a:rPr lang="ru-RU" b="1" dirty="0" err="1"/>
              <a:t>bedenterbiýe</a:t>
            </a:r>
            <a:r>
              <a:rPr lang="ru-RU" b="1" dirty="0"/>
              <a:t>, </a:t>
            </a:r>
            <a:r>
              <a:rPr lang="ru-RU" b="1" dirty="0" err="1"/>
              <a:t>ýaşaýyş-durmuş</a:t>
            </a:r>
            <a:r>
              <a:rPr lang="ru-RU" b="1" dirty="0"/>
              <a:t> </a:t>
            </a:r>
            <a:r>
              <a:rPr lang="ru-RU" b="1" dirty="0" err="1"/>
              <a:t>esaslary</a:t>
            </a:r>
            <a:r>
              <a:rPr lang="ru-RU" b="1" dirty="0"/>
              <a:t>,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mekdeplerinde</a:t>
            </a:r>
            <a:r>
              <a:rPr lang="ru-RU" b="1" dirty="0"/>
              <a:t> </a:t>
            </a:r>
            <a:r>
              <a:rPr lang="ru-RU" b="1" dirty="0" err="1"/>
              <a:t>filosofiýa</a:t>
            </a:r>
            <a:r>
              <a:rPr lang="ru-RU" b="1" dirty="0"/>
              <a:t>, </a:t>
            </a:r>
            <a:r>
              <a:rPr lang="ru-RU" b="1" dirty="0" err="1"/>
              <a:t>sosiologiýa</a:t>
            </a:r>
            <a:r>
              <a:rPr lang="ru-RU" b="1" dirty="0"/>
              <a:t>, </a:t>
            </a:r>
            <a:r>
              <a:rPr lang="ru-RU" b="1" dirty="0" err="1"/>
              <a:t>syýasaty</a:t>
            </a:r>
            <a:r>
              <a:rPr lang="ru-RU" b="1" dirty="0"/>
              <a:t> </a:t>
            </a:r>
            <a:r>
              <a:rPr lang="ru-RU" b="1" dirty="0" err="1"/>
              <a:t>öwreniş</a:t>
            </a:r>
            <a:r>
              <a:rPr lang="ru-RU" b="1" dirty="0"/>
              <a:t>, </a:t>
            </a:r>
            <a:r>
              <a:rPr lang="ru-RU" b="1" dirty="0" err="1"/>
              <a:t>ykdysady</a:t>
            </a:r>
            <a:r>
              <a:rPr lang="ru-RU" b="1" dirty="0"/>
              <a:t> </a:t>
            </a:r>
            <a:r>
              <a:rPr lang="ru-RU" b="1" dirty="0" err="1"/>
              <a:t>nazaryýet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beýleki</a:t>
            </a:r>
            <a:r>
              <a:rPr lang="ru-RU" b="1" dirty="0"/>
              <a:t> </a:t>
            </a:r>
            <a:r>
              <a:rPr lang="ru-RU" b="1" dirty="0" err="1"/>
              <a:t>ylymlary</a:t>
            </a:r>
            <a:r>
              <a:rPr lang="ru-RU" b="1" dirty="0"/>
              <a:t> </a:t>
            </a:r>
            <a:r>
              <a:rPr lang="ru-RU" b="1" dirty="0" err="1"/>
              <a:t>özünde</a:t>
            </a:r>
            <a:r>
              <a:rPr lang="ru-RU" b="1" dirty="0"/>
              <a:t> </a:t>
            </a:r>
            <a:r>
              <a:rPr lang="ru-RU" b="1" dirty="0" err="1"/>
              <a:t>jemleýän</a:t>
            </a:r>
            <a:r>
              <a:rPr lang="ru-RU" b="1" dirty="0"/>
              <a:t>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jemgyýetçilik</a:t>
            </a:r>
            <a:r>
              <a:rPr lang="ru-RU" b="1" dirty="0"/>
              <a:t> </a:t>
            </a:r>
            <a:r>
              <a:rPr lang="ru-RU" b="1" dirty="0" err="1"/>
              <a:t>durmuşyny</a:t>
            </a:r>
            <a:r>
              <a:rPr lang="ru-RU" b="1" dirty="0"/>
              <a:t> </a:t>
            </a:r>
            <a:r>
              <a:rPr lang="ru-RU" b="1" dirty="0" err="1"/>
              <a:t>öwreniş</a:t>
            </a:r>
            <a:r>
              <a:rPr lang="ru-RU" b="1" dirty="0"/>
              <a:t> </a:t>
            </a:r>
            <a:r>
              <a:rPr lang="ru-RU" b="1" dirty="0" err="1"/>
              <a:t>dersiniň</a:t>
            </a:r>
            <a:r>
              <a:rPr lang="ru-RU" b="1" dirty="0"/>
              <a:t>, </a:t>
            </a:r>
            <a:r>
              <a:rPr lang="ru-RU" b="1" dirty="0" err="1"/>
              <a:t>durmuşyň</a:t>
            </a:r>
            <a:r>
              <a:rPr lang="ru-RU" b="1" dirty="0"/>
              <a:t> </a:t>
            </a:r>
            <a:r>
              <a:rPr lang="ru-RU" b="1" dirty="0" err="1"/>
              <a:t>talap</a:t>
            </a:r>
            <a:r>
              <a:rPr lang="ru-RU" b="1" dirty="0"/>
              <a:t> </a:t>
            </a:r>
            <a:r>
              <a:rPr lang="ru-RU" b="1" dirty="0" err="1"/>
              <a:t>edýän</a:t>
            </a:r>
            <a:r>
              <a:rPr lang="ru-RU" b="1" dirty="0"/>
              <a:t> </a:t>
            </a:r>
            <a:r>
              <a:rPr lang="ru-RU" b="1" dirty="0" err="1"/>
              <a:t>täze</a:t>
            </a:r>
            <a:r>
              <a:rPr lang="ru-RU" b="1" dirty="0"/>
              <a:t> </a:t>
            </a:r>
            <a:r>
              <a:rPr lang="ru-RU" b="1" dirty="0" err="1"/>
              <a:t>hünärleriniň</a:t>
            </a:r>
            <a:r>
              <a:rPr lang="ru-RU" b="1" dirty="0"/>
              <a:t> </a:t>
            </a:r>
            <a:r>
              <a:rPr lang="ru-RU" b="1" dirty="0" err="1"/>
              <a:t>girizilmegi</a:t>
            </a:r>
            <a:r>
              <a:rPr lang="ru-RU" b="1" dirty="0"/>
              <a:t>, </a:t>
            </a:r>
            <a:r>
              <a:rPr lang="ru-RU" b="1" dirty="0" err="1"/>
              <a:t>okuwa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etmegiň</a:t>
            </a:r>
            <a:r>
              <a:rPr lang="ru-RU" b="1" dirty="0"/>
              <a:t> </a:t>
            </a:r>
            <a:r>
              <a:rPr lang="ru-RU" b="1" dirty="0" err="1"/>
              <a:t>düzgünleriniň</a:t>
            </a:r>
            <a:r>
              <a:rPr lang="ru-RU" b="1" dirty="0"/>
              <a:t> </a:t>
            </a:r>
            <a:r>
              <a:rPr lang="ru-RU" b="1" dirty="0" err="1"/>
              <a:t>kämilleşdirilmegi</a:t>
            </a:r>
            <a:r>
              <a:rPr lang="ru-RU" b="1" dirty="0"/>
              <a:t>, </a:t>
            </a:r>
            <a:r>
              <a:rPr lang="ru-RU" b="1" dirty="0" err="1"/>
              <a:t>talyplaryň</a:t>
            </a:r>
            <a:r>
              <a:rPr lang="ru-RU" b="1" dirty="0"/>
              <a:t> </a:t>
            </a:r>
            <a:r>
              <a:rPr lang="ru-RU" b="1" dirty="0" err="1"/>
              <a:t>sanynyň</a:t>
            </a:r>
            <a:r>
              <a:rPr lang="ru-RU" b="1" dirty="0"/>
              <a:t> </a:t>
            </a:r>
            <a:r>
              <a:rPr lang="ru-RU" b="1" dirty="0" err="1"/>
              <a:t>artdyrylmagy</a:t>
            </a:r>
            <a:r>
              <a:rPr lang="ru-RU" b="1" dirty="0"/>
              <a:t>, </a:t>
            </a:r>
            <a:r>
              <a:rPr lang="ru-RU" b="1" dirty="0" err="1"/>
              <a:t>türkmenistanly</a:t>
            </a:r>
            <a:r>
              <a:rPr lang="ru-RU" b="1" dirty="0"/>
              <a:t> </a:t>
            </a:r>
            <a:r>
              <a:rPr lang="ru-RU" b="1" dirty="0" err="1"/>
              <a:t>ýaşlaryň</a:t>
            </a:r>
            <a:r>
              <a:rPr lang="ru-RU" b="1" dirty="0"/>
              <a:t> </a:t>
            </a:r>
            <a:r>
              <a:rPr lang="ru-RU" b="1" dirty="0" err="1"/>
              <a:t>dünýäniň</a:t>
            </a:r>
            <a:r>
              <a:rPr lang="ru-RU" b="1" dirty="0"/>
              <a:t> </a:t>
            </a:r>
            <a:r>
              <a:rPr lang="ru-RU" b="1" dirty="0" err="1"/>
              <a:t>abraýly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mekdeplerinde</a:t>
            </a:r>
            <a:r>
              <a:rPr lang="ru-RU" b="1" dirty="0"/>
              <a:t> </a:t>
            </a:r>
            <a:r>
              <a:rPr lang="ru-RU" b="1" dirty="0" err="1"/>
              <a:t>okamaklary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ähli</a:t>
            </a:r>
            <a:r>
              <a:rPr lang="ru-RU" b="1" dirty="0"/>
              <a:t> </a:t>
            </a:r>
            <a:r>
              <a:rPr lang="ru-RU" b="1" dirty="0" err="1"/>
              <a:t>şertleriň</a:t>
            </a:r>
            <a:r>
              <a:rPr lang="ru-RU" b="1" dirty="0"/>
              <a:t> </a:t>
            </a:r>
            <a:r>
              <a:rPr lang="ru-RU" b="1" dirty="0" err="1"/>
              <a:t>döredilmegi</a:t>
            </a:r>
            <a:r>
              <a:rPr lang="ru-RU" b="1" dirty="0"/>
              <a:t>, </a:t>
            </a:r>
            <a:r>
              <a:rPr lang="ru-RU" b="1" dirty="0" err="1"/>
              <a:t>ýurdumyzyň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ulgamyny</a:t>
            </a:r>
            <a:r>
              <a:rPr lang="ru-RU" b="1" dirty="0"/>
              <a:t> </a:t>
            </a:r>
            <a:r>
              <a:rPr lang="ru-RU" b="1" dirty="0" err="1"/>
              <a:t>dünýä</a:t>
            </a:r>
            <a:r>
              <a:rPr lang="ru-RU" b="1" dirty="0"/>
              <a:t> </a:t>
            </a:r>
            <a:r>
              <a:rPr lang="ru-RU" b="1" dirty="0" err="1"/>
              <a:t>ülňülerine</a:t>
            </a:r>
            <a:r>
              <a:rPr lang="ru-RU" b="1" dirty="0"/>
              <a:t> </a:t>
            </a:r>
            <a:r>
              <a:rPr lang="ru-RU" b="1" dirty="0" err="1"/>
              <a:t>laýyk</a:t>
            </a:r>
            <a:r>
              <a:rPr lang="ru-RU" b="1" dirty="0"/>
              <a:t> getirmek </a:t>
            </a:r>
            <a:r>
              <a:rPr lang="ru-RU" b="1" dirty="0" err="1"/>
              <a:t>babatdaky</a:t>
            </a:r>
            <a:r>
              <a:rPr lang="ru-RU" b="1" dirty="0"/>
              <a:t> </a:t>
            </a:r>
            <a:r>
              <a:rPr lang="ru-RU" b="1" dirty="0" err="1"/>
              <a:t>düýpli</a:t>
            </a:r>
            <a:r>
              <a:rPr lang="ru-RU" b="1" dirty="0"/>
              <a:t> </a:t>
            </a:r>
            <a:r>
              <a:rPr lang="ru-RU" b="1" dirty="0" err="1"/>
              <a:t>özgertmeleri</a:t>
            </a:r>
            <a:r>
              <a:rPr lang="ru-RU" b="1" dirty="0"/>
              <a:t> </a:t>
            </a:r>
            <a:r>
              <a:rPr lang="ru-RU" b="1" dirty="0" err="1"/>
              <a:t>geçirildi</a:t>
            </a:r>
            <a:r>
              <a:rPr lang="ru-RU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2752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3849" y="603849"/>
            <a:ext cx="10903789" cy="55731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	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	</a:t>
            </a:r>
            <a:r>
              <a:rPr lang="en-US" b="1" dirty="0" err="1" smtClean="0">
                <a:solidFill>
                  <a:srgbClr val="C00000"/>
                </a:solidFill>
              </a:rPr>
              <a:t>Pedagogika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/>
              <a:t>ylym-bilim</a:t>
            </a:r>
            <a:r>
              <a:rPr lang="en-US" b="1" dirty="0"/>
              <a:t>, </a:t>
            </a:r>
            <a:r>
              <a:rPr lang="en-US" b="1" dirty="0" err="1"/>
              <a:t>tälim-terbiýe</a:t>
            </a:r>
            <a:r>
              <a:rPr lang="en-US" b="1" dirty="0"/>
              <a:t>, </a:t>
            </a:r>
            <a:r>
              <a:rPr lang="en-US" b="1" dirty="0" err="1"/>
              <a:t>edep-ekram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baglanyşykly</a:t>
            </a:r>
            <a:r>
              <a:rPr lang="en-US" b="1" dirty="0"/>
              <a:t> </a:t>
            </a:r>
            <a:r>
              <a:rPr lang="en-US" b="1" dirty="0" err="1"/>
              <a:t>möhüm</a:t>
            </a:r>
            <a:r>
              <a:rPr lang="en-US" b="1" dirty="0"/>
              <a:t> </a:t>
            </a:r>
            <a:r>
              <a:rPr lang="en-US" b="1" dirty="0" err="1"/>
              <a:t>meseleler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iş</a:t>
            </a:r>
            <a:r>
              <a:rPr lang="en-US" b="1" dirty="0"/>
              <a:t> </a:t>
            </a:r>
            <a:r>
              <a:rPr lang="en-US" b="1" dirty="0" err="1"/>
              <a:t>salyşýar</a:t>
            </a:r>
            <a:r>
              <a:rPr lang="en-US" b="1" dirty="0"/>
              <a:t>, </a:t>
            </a:r>
            <a:r>
              <a:rPr lang="en-US" b="1" dirty="0" err="1"/>
              <a:t>irki</a:t>
            </a:r>
            <a:r>
              <a:rPr lang="en-US" b="1" dirty="0"/>
              <a:t> </a:t>
            </a:r>
            <a:r>
              <a:rPr lang="en-US" b="1" dirty="0" err="1"/>
              <a:t>wagtlardan</a:t>
            </a:r>
            <a:r>
              <a:rPr lang="en-US" b="1" dirty="0"/>
              <a:t> </a:t>
            </a:r>
            <a:r>
              <a:rPr lang="en-US" b="1" dirty="0" err="1"/>
              <a:t>tä</a:t>
            </a:r>
            <a:r>
              <a:rPr lang="en-US" b="1" dirty="0"/>
              <a:t> </a:t>
            </a:r>
            <a:r>
              <a:rPr lang="en-US" b="1" dirty="0" err="1"/>
              <a:t>şu</a:t>
            </a:r>
            <a:r>
              <a:rPr lang="en-US" b="1" dirty="0"/>
              <a:t> </a:t>
            </a:r>
            <a:r>
              <a:rPr lang="en-US" b="1" dirty="0" err="1"/>
              <a:t>döwre</a:t>
            </a:r>
            <a:r>
              <a:rPr lang="en-US" b="1" dirty="0"/>
              <a:t> </a:t>
            </a:r>
            <a:r>
              <a:rPr lang="en-US" b="1" dirty="0" err="1"/>
              <a:t>çenli</a:t>
            </a:r>
            <a:r>
              <a:rPr lang="en-US" b="1" dirty="0"/>
              <a:t> </a:t>
            </a:r>
            <a:r>
              <a:rPr lang="en-US" b="1" dirty="0" err="1"/>
              <a:t>toplanan</a:t>
            </a:r>
            <a:r>
              <a:rPr lang="en-US" b="1" dirty="0"/>
              <a:t> </a:t>
            </a:r>
            <a:r>
              <a:rPr lang="en-US" b="1" dirty="0" err="1"/>
              <a:t>tejribeleri</a:t>
            </a:r>
            <a:r>
              <a:rPr lang="en-US" b="1" dirty="0"/>
              <a:t>, </a:t>
            </a:r>
            <a:r>
              <a:rPr lang="en-US" b="1" dirty="0" err="1"/>
              <a:t>häzirki</a:t>
            </a:r>
            <a:r>
              <a:rPr lang="en-US" b="1" dirty="0"/>
              <a:t> </a:t>
            </a:r>
            <a:r>
              <a:rPr lang="en-US" b="1" dirty="0" err="1"/>
              <a:t>döwürde</a:t>
            </a:r>
            <a:r>
              <a:rPr lang="en-US" b="1" dirty="0"/>
              <a:t> </a:t>
            </a:r>
            <a:r>
              <a:rPr lang="en-US" b="1" dirty="0" err="1"/>
              <a:t>amal</a:t>
            </a:r>
            <a:r>
              <a:rPr lang="en-US" b="1" dirty="0"/>
              <a:t> </a:t>
            </a:r>
            <a:r>
              <a:rPr lang="en-US" b="1" dirty="0" err="1"/>
              <a:t>edilýän</a:t>
            </a:r>
            <a:r>
              <a:rPr lang="en-US" b="1" dirty="0"/>
              <a:t>, </a:t>
            </a:r>
            <a:r>
              <a:rPr lang="en-US" b="1" dirty="0" err="1"/>
              <a:t>geljekde</a:t>
            </a:r>
            <a:r>
              <a:rPr lang="en-US" b="1" dirty="0"/>
              <a:t> </a:t>
            </a:r>
            <a:r>
              <a:rPr lang="en-US" b="1" dirty="0" err="1"/>
              <a:t>durmuşa</a:t>
            </a:r>
            <a:r>
              <a:rPr lang="en-US" b="1" dirty="0"/>
              <a:t> </a:t>
            </a:r>
            <a:r>
              <a:rPr lang="en-US" b="1" dirty="0" err="1"/>
              <a:t>geçirilmeli</a:t>
            </a:r>
            <a:r>
              <a:rPr lang="en-US" b="1" dirty="0"/>
              <a:t> </a:t>
            </a:r>
            <a:r>
              <a:rPr lang="en-US" b="1" dirty="0" err="1"/>
              <a:t>işleri</a:t>
            </a:r>
            <a:r>
              <a:rPr lang="en-US" b="1" dirty="0"/>
              <a:t>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içine</a:t>
            </a:r>
            <a:r>
              <a:rPr lang="en-US" b="1" dirty="0"/>
              <a:t> </a:t>
            </a:r>
            <a:r>
              <a:rPr lang="en-US" b="1" dirty="0" err="1"/>
              <a:t>alýar</a:t>
            </a:r>
            <a:r>
              <a:rPr lang="en-US" b="1" dirty="0"/>
              <a:t>. </a:t>
            </a:r>
            <a:r>
              <a:rPr lang="ru-RU" b="1" dirty="0" err="1"/>
              <a:t>Pedagogika</a:t>
            </a:r>
            <a:r>
              <a:rPr lang="ru-RU" b="1" dirty="0"/>
              <a:t> </a:t>
            </a:r>
            <a:r>
              <a:rPr lang="ru-RU" b="1" dirty="0" err="1"/>
              <a:t>ylmy</a:t>
            </a:r>
            <a:r>
              <a:rPr lang="ru-RU" b="1" dirty="0"/>
              <a:t> </a:t>
            </a:r>
            <a:r>
              <a:rPr lang="ru-RU" b="1" dirty="0" err="1"/>
              <a:t>ýurduň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ulgamyny</a:t>
            </a:r>
            <a:r>
              <a:rPr lang="ru-RU" b="1" dirty="0"/>
              <a:t> </a:t>
            </a:r>
            <a:r>
              <a:rPr lang="ru-RU" b="1" dirty="0" err="1"/>
              <a:t>herekete</a:t>
            </a:r>
            <a:r>
              <a:rPr lang="ru-RU" b="1" dirty="0"/>
              <a:t> </a:t>
            </a:r>
            <a:r>
              <a:rPr lang="ru-RU" b="1" dirty="0" err="1"/>
              <a:t>getirýän</a:t>
            </a:r>
            <a:r>
              <a:rPr lang="ru-RU" b="1" dirty="0"/>
              <a:t>, </a:t>
            </a:r>
            <a:r>
              <a:rPr lang="ru-RU" b="1" dirty="0" err="1"/>
              <a:t>ony</a:t>
            </a:r>
            <a:r>
              <a:rPr lang="ru-RU" b="1" dirty="0"/>
              <a:t> </a:t>
            </a:r>
            <a:r>
              <a:rPr lang="ru-RU" b="1" dirty="0" err="1"/>
              <a:t>ilerledýän</a:t>
            </a:r>
            <a:r>
              <a:rPr lang="ru-RU" b="1" dirty="0"/>
              <a:t> </a:t>
            </a:r>
            <a:r>
              <a:rPr lang="ru-RU" b="1" dirty="0" err="1"/>
              <a:t>güýçdür</a:t>
            </a:r>
            <a:r>
              <a:rPr lang="ru-RU" b="1" dirty="0"/>
              <a:t>. </a:t>
            </a:r>
            <a:r>
              <a:rPr lang="ru-RU" b="1" dirty="0" err="1"/>
              <a:t>Gysgaça</a:t>
            </a:r>
            <a:r>
              <a:rPr lang="ru-RU" b="1" dirty="0"/>
              <a:t> </a:t>
            </a:r>
            <a:r>
              <a:rPr lang="ru-RU" b="1" dirty="0" err="1"/>
              <a:t>aýdylanda</a:t>
            </a:r>
            <a:r>
              <a:rPr lang="ru-RU" b="1" dirty="0"/>
              <a:t>, </a:t>
            </a:r>
            <a:r>
              <a:rPr lang="ru-RU" b="1" dirty="0" err="1"/>
              <a:t>pedagogika</a:t>
            </a:r>
            <a:r>
              <a:rPr lang="ru-RU" b="1" dirty="0"/>
              <a:t> </a:t>
            </a:r>
            <a:r>
              <a:rPr lang="ru-RU" b="1" dirty="0" err="1"/>
              <a:t>ynsan</a:t>
            </a:r>
            <a:r>
              <a:rPr lang="ru-RU" b="1" dirty="0"/>
              <a:t> </a:t>
            </a:r>
            <a:r>
              <a:rPr lang="ru-RU" b="1" dirty="0" err="1"/>
              <a:t>terbiýesi</a:t>
            </a:r>
            <a:r>
              <a:rPr lang="ru-RU" b="1" dirty="0"/>
              <a:t> </a:t>
            </a:r>
            <a:r>
              <a:rPr lang="ru-RU" b="1" dirty="0" err="1"/>
              <a:t>hakyndaky</a:t>
            </a:r>
            <a:r>
              <a:rPr lang="ru-RU" b="1" dirty="0"/>
              <a:t> </a:t>
            </a:r>
            <a:r>
              <a:rPr lang="ru-RU" b="1" dirty="0" err="1"/>
              <a:t>ylymdyr</a:t>
            </a:r>
            <a:r>
              <a:rPr lang="ru-RU" b="1" dirty="0"/>
              <a:t>. </a:t>
            </a:r>
            <a:endParaRPr lang="tk-TM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358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7585"/>
            <a:ext cx="10515600" cy="565937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	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ru-RU" b="1" dirty="0" err="1" smtClean="0">
                <a:solidFill>
                  <a:srgbClr val="FF0000"/>
                </a:solidFill>
              </a:rPr>
              <a:t>Türkmenlerde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pedagogika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düşünjesi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/>
              <a:t>tälim-terbiýe</a:t>
            </a:r>
            <a:r>
              <a:rPr lang="ru-RU" b="1" dirty="0"/>
              <a:t>, </a:t>
            </a:r>
            <a:r>
              <a:rPr lang="ru-RU" b="1" dirty="0" err="1"/>
              <a:t>edep-ekram</a:t>
            </a:r>
            <a:r>
              <a:rPr lang="ru-RU" b="1" dirty="0"/>
              <a:t>, </a:t>
            </a:r>
            <a:r>
              <a:rPr lang="ru-RU" b="1" dirty="0" err="1"/>
              <a:t>edim-gylym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aňlatmalaryň</a:t>
            </a:r>
            <a:r>
              <a:rPr lang="ru-RU" b="1" dirty="0"/>
              <a:t> </a:t>
            </a:r>
            <a:r>
              <a:rPr lang="ru-RU" b="1" dirty="0" err="1"/>
              <a:t>üsti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berilipdir</a:t>
            </a:r>
            <a:r>
              <a:rPr lang="ru-RU" b="1" dirty="0"/>
              <a:t>. </a:t>
            </a:r>
            <a:r>
              <a:rPr lang="ru-RU" b="1" dirty="0" err="1"/>
              <a:t>Beýleki</a:t>
            </a:r>
            <a:r>
              <a:rPr lang="ru-RU" b="1" dirty="0"/>
              <a:t> </a:t>
            </a:r>
            <a:r>
              <a:rPr lang="ru-RU" b="1" dirty="0" err="1"/>
              <a:t>ylymlar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, </a:t>
            </a:r>
            <a:r>
              <a:rPr lang="ru-RU" b="1" dirty="0" err="1"/>
              <a:t>pedagogika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adamzat</a:t>
            </a:r>
            <a:r>
              <a:rPr lang="ru-RU" b="1" dirty="0"/>
              <a:t> </a:t>
            </a:r>
            <a:r>
              <a:rPr lang="ru-RU" b="1" dirty="0" err="1"/>
              <a:t>jemgyýetiniň</a:t>
            </a:r>
            <a:r>
              <a:rPr lang="ru-RU" b="1" dirty="0"/>
              <a:t> </a:t>
            </a:r>
            <a:r>
              <a:rPr lang="ru-RU" b="1" dirty="0" err="1"/>
              <a:t>ýaşaýyş</a:t>
            </a:r>
            <a:r>
              <a:rPr lang="ru-RU" b="1" dirty="0"/>
              <a:t> </a:t>
            </a:r>
            <a:r>
              <a:rPr lang="ru-RU" b="1" dirty="0" err="1"/>
              <a:t>islegine</a:t>
            </a:r>
            <a:r>
              <a:rPr lang="ru-RU" b="1" dirty="0"/>
              <a:t>, </a:t>
            </a:r>
            <a:r>
              <a:rPr lang="ru-RU" b="1" dirty="0" err="1"/>
              <a:t>durmuşyň</a:t>
            </a:r>
            <a:r>
              <a:rPr lang="ru-RU" b="1" dirty="0"/>
              <a:t> </a:t>
            </a:r>
            <a:r>
              <a:rPr lang="ru-RU" b="1" dirty="0" err="1"/>
              <a:t>öňe</a:t>
            </a:r>
            <a:r>
              <a:rPr lang="ru-RU" b="1" dirty="0"/>
              <a:t> süren </a:t>
            </a:r>
            <a:r>
              <a:rPr lang="ru-RU" b="1" dirty="0" err="1"/>
              <a:t>talaplaryna</a:t>
            </a:r>
            <a:r>
              <a:rPr lang="ru-RU" b="1" dirty="0"/>
              <a:t> </a:t>
            </a:r>
            <a:r>
              <a:rPr lang="ru-RU" b="1" dirty="0" err="1"/>
              <a:t>laýyklykda</a:t>
            </a:r>
            <a:r>
              <a:rPr lang="ru-RU" b="1" dirty="0"/>
              <a:t> </a:t>
            </a:r>
            <a:r>
              <a:rPr lang="ru-RU" b="1" dirty="0" err="1"/>
              <a:t>döräpdir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ösüpdir</a:t>
            </a:r>
            <a:r>
              <a:rPr lang="ru-RU" b="1" dirty="0"/>
              <a:t>. </a:t>
            </a:r>
            <a:r>
              <a:rPr lang="ru-RU" b="1" dirty="0" err="1"/>
              <a:t>Çünki</a:t>
            </a:r>
            <a:r>
              <a:rPr lang="ru-RU" b="1" dirty="0"/>
              <a:t> </a:t>
            </a:r>
            <a:r>
              <a:rPr lang="ru-RU" b="1" dirty="0" err="1"/>
              <a:t>dowam</a:t>
            </a:r>
            <a:r>
              <a:rPr lang="ru-RU" b="1" dirty="0"/>
              <a:t> </a:t>
            </a:r>
            <a:r>
              <a:rPr lang="ru-RU" b="1" dirty="0" err="1"/>
              <a:t>edýän</a:t>
            </a:r>
            <a:r>
              <a:rPr lang="ru-RU" b="1" dirty="0"/>
              <a:t> </a:t>
            </a:r>
            <a:r>
              <a:rPr lang="ru-RU" b="1" dirty="0" err="1"/>
              <a:t>jemgyýetçilik</a:t>
            </a:r>
            <a:r>
              <a:rPr lang="ru-RU" b="1" dirty="0"/>
              <a:t> </a:t>
            </a:r>
            <a:r>
              <a:rPr lang="ru-RU" b="1" dirty="0" err="1"/>
              <a:t>önümçiligini</a:t>
            </a:r>
            <a:r>
              <a:rPr lang="ru-RU" b="1" dirty="0"/>
              <a:t> </a:t>
            </a:r>
            <a:r>
              <a:rPr lang="ru-RU" b="1" dirty="0" err="1"/>
              <a:t>saklamak</a:t>
            </a:r>
            <a:r>
              <a:rPr lang="ru-RU" b="1" dirty="0"/>
              <a:t>, </a:t>
            </a:r>
            <a:r>
              <a:rPr lang="ru-RU" b="1" dirty="0" err="1"/>
              <a:t>mundan</a:t>
            </a:r>
            <a:r>
              <a:rPr lang="ru-RU" b="1" dirty="0"/>
              <a:t> </a:t>
            </a:r>
            <a:r>
              <a:rPr lang="ru-RU" b="1" dirty="0" err="1"/>
              <a:t>beýläk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ösdürmek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ýaş</a:t>
            </a:r>
            <a:r>
              <a:rPr lang="ru-RU" b="1" dirty="0"/>
              <a:t> </a:t>
            </a:r>
            <a:r>
              <a:rPr lang="ru-RU" b="1" dirty="0" err="1"/>
              <a:t>nesli</a:t>
            </a:r>
            <a:r>
              <a:rPr lang="ru-RU" b="1" dirty="0"/>
              <a:t> </a:t>
            </a:r>
            <a:r>
              <a:rPr lang="ru-RU" b="1" dirty="0" err="1"/>
              <a:t>durmuşa</a:t>
            </a:r>
            <a:r>
              <a:rPr lang="ru-RU" b="1" dirty="0"/>
              <a:t> </a:t>
            </a:r>
            <a:r>
              <a:rPr lang="ru-RU" b="1" dirty="0" err="1"/>
              <a:t>taýýarlamak</a:t>
            </a:r>
            <a:r>
              <a:rPr lang="ru-RU" b="1" dirty="0"/>
              <a:t>, </a:t>
            </a:r>
            <a:r>
              <a:rPr lang="ru-RU" b="1" dirty="0" err="1"/>
              <a:t>jemgyýetiň</a:t>
            </a:r>
            <a:r>
              <a:rPr lang="ru-RU" b="1" dirty="0"/>
              <a:t> </a:t>
            </a:r>
            <a:r>
              <a:rPr lang="ru-RU" b="1" dirty="0" err="1"/>
              <a:t>talaplaryna</a:t>
            </a:r>
            <a:r>
              <a:rPr lang="ru-RU" b="1" dirty="0"/>
              <a:t> </a:t>
            </a:r>
            <a:r>
              <a:rPr lang="ru-RU" b="1" dirty="0" err="1"/>
              <a:t>jogap</a:t>
            </a:r>
            <a:r>
              <a:rPr lang="ru-RU" b="1" dirty="0"/>
              <a:t> </a:t>
            </a:r>
            <a:r>
              <a:rPr lang="ru-RU" b="1" dirty="0" err="1"/>
              <a:t>berip</a:t>
            </a:r>
            <a:r>
              <a:rPr lang="ru-RU" b="1" dirty="0"/>
              <a:t> </a:t>
            </a:r>
            <a:r>
              <a:rPr lang="ru-RU" b="1" dirty="0" err="1"/>
              <a:t>biler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şahsyýetleri</a:t>
            </a:r>
            <a:r>
              <a:rPr lang="ru-RU" b="1" dirty="0"/>
              <a:t> </a:t>
            </a:r>
            <a:r>
              <a:rPr lang="ru-RU" b="1" dirty="0" err="1"/>
              <a:t>kemala</a:t>
            </a:r>
            <a:r>
              <a:rPr lang="ru-RU" b="1" dirty="0"/>
              <a:t> getirmek </a:t>
            </a:r>
            <a:r>
              <a:rPr lang="ru-RU" b="1" dirty="0" err="1"/>
              <a:t>zerurlygy</a:t>
            </a:r>
            <a:r>
              <a:rPr lang="ru-RU" b="1" dirty="0"/>
              <a:t> </a:t>
            </a:r>
            <a:r>
              <a:rPr lang="ru-RU" b="1" dirty="0" err="1"/>
              <a:t>hiç</a:t>
            </a:r>
            <a:r>
              <a:rPr lang="ru-RU" b="1" dirty="0"/>
              <a:t> </a:t>
            </a:r>
            <a:r>
              <a:rPr lang="ru-RU" b="1" dirty="0" err="1"/>
              <a:t>wagt</a:t>
            </a:r>
            <a:r>
              <a:rPr lang="ru-RU" b="1" dirty="0"/>
              <a:t> </a:t>
            </a:r>
            <a:r>
              <a:rPr lang="ru-RU" b="1" dirty="0" err="1"/>
              <a:t>aradan</a:t>
            </a:r>
            <a:r>
              <a:rPr lang="ru-RU" b="1" dirty="0"/>
              <a:t> </a:t>
            </a:r>
            <a:r>
              <a:rPr lang="ru-RU" b="1" dirty="0" err="1"/>
              <a:t>aýrylmaýar</a:t>
            </a:r>
            <a:r>
              <a:rPr lang="ru-RU" b="1" dirty="0"/>
              <a:t>. </a:t>
            </a:r>
            <a:r>
              <a:rPr lang="ru-RU" b="1" dirty="0" err="1"/>
              <a:t>Şeýlelikde</a:t>
            </a:r>
            <a:r>
              <a:rPr lang="ru-RU" b="1" dirty="0"/>
              <a:t>, </a:t>
            </a:r>
            <a:r>
              <a:rPr lang="ru-RU" b="1" dirty="0" err="1"/>
              <a:t>terbiýe</a:t>
            </a:r>
            <a:r>
              <a:rPr lang="ru-RU" b="1" dirty="0"/>
              <a:t> </a:t>
            </a:r>
            <a:r>
              <a:rPr lang="ru-RU" b="1" dirty="0" err="1"/>
              <a:t>nesilleriň</a:t>
            </a:r>
            <a:r>
              <a:rPr lang="ru-RU" b="1" dirty="0"/>
              <a:t> </a:t>
            </a:r>
            <a:r>
              <a:rPr lang="ru-RU" b="1" dirty="0" err="1"/>
              <a:t>arasyndaky</a:t>
            </a:r>
            <a:r>
              <a:rPr lang="ru-RU" b="1" dirty="0"/>
              <a:t> </a:t>
            </a:r>
            <a:r>
              <a:rPr lang="ru-RU" b="1" dirty="0" err="1"/>
              <a:t>baglanşygy</a:t>
            </a:r>
            <a:r>
              <a:rPr lang="ru-RU" b="1" dirty="0"/>
              <a:t> </a:t>
            </a:r>
            <a:r>
              <a:rPr lang="ru-RU" b="1" dirty="0" err="1"/>
              <a:t>emele</a:t>
            </a:r>
            <a:r>
              <a:rPr lang="ru-RU" b="1" dirty="0"/>
              <a:t> </a:t>
            </a:r>
            <a:r>
              <a:rPr lang="ru-RU" b="1" dirty="0" err="1"/>
              <a:t>getirip</a:t>
            </a:r>
            <a:r>
              <a:rPr lang="ru-RU" b="1" dirty="0"/>
              <a:t>, </a:t>
            </a:r>
            <a:r>
              <a:rPr lang="ru-RU" b="1" dirty="0" err="1"/>
              <a:t>berkidip</a:t>
            </a:r>
            <a:r>
              <a:rPr lang="ru-RU" b="1" dirty="0"/>
              <a:t> </a:t>
            </a:r>
            <a:r>
              <a:rPr lang="ru-RU" b="1" dirty="0" err="1"/>
              <a:t>hem-de</a:t>
            </a:r>
            <a:r>
              <a:rPr lang="ru-RU" b="1" dirty="0"/>
              <a:t> </a:t>
            </a:r>
            <a:r>
              <a:rPr lang="ru-RU" b="1" dirty="0" err="1"/>
              <a:t>ösdürip</a:t>
            </a:r>
            <a:r>
              <a:rPr lang="ru-RU" b="1" dirty="0"/>
              <a:t> </a:t>
            </a:r>
            <a:r>
              <a:rPr lang="ru-RU" b="1" dirty="0" err="1"/>
              <a:t>durýar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484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7585"/>
            <a:ext cx="10515600" cy="565937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	</a:t>
            </a:r>
            <a:r>
              <a:rPr lang="ru-RU" b="1" dirty="0" err="1" smtClean="0">
                <a:solidFill>
                  <a:srgbClr val="000066"/>
                </a:solidFill>
              </a:rPr>
              <a:t>Pedagogikanyň</a:t>
            </a:r>
            <a:r>
              <a:rPr lang="ru-RU" b="1" dirty="0" smtClean="0">
                <a:solidFill>
                  <a:srgbClr val="000066"/>
                </a:solidFill>
              </a:rPr>
              <a:t> </a:t>
            </a:r>
            <a:r>
              <a:rPr lang="ru-RU" b="1" dirty="0" err="1">
                <a:solidFill>
                  <a:srgbClr val="000066"/>
                </a:solidFill>
              </a:rPr>
              <a:t>mazmuny</a:t>
            </a:r>
            <a:r>
              <a:rPr lang="ru-RU" b="1" dirty="0">
                <a:solidFill>
                  <a:srgbClr val="000066"/>
                </a:solidFill>
              </a:rPr>
              <a:t> </a:t>
            </a:r>
            <a:r>
              <a:rPr lang="ru-RU" b="1" dirty="0" err="1"/>
              <a:t>barada</a:t>
            </a:r>
            <a:r>
              <a:rPr lang="ru-RU" b="1" dirty="0"/>
              <a:t> </a:t>
            </a:r>
            <a:r>
              <a:rPr lang="ru-RU" b="1" dirty="0" err="1"/>
              <a:t>aýdylanda</a:t>
            </a:r>
            <a:r>
              <a:rPr lang="ru-RU" b="1" dirty="0"/>
              <a:t>,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okuw-terbiýeçilik</a:t>
            </a:r>
            <a:r>
              <a:rPr lang="ru-RU" b="1" dirty="0"/>
              <a:t> </a:t>
            </a:r>
            <a:r>
              <a:rPr lang="ru-RU" b="1" dirty="0" err="1"/>
              <a:t>döwrüniň</a:t>
            </a:r>
            <a:r>
              <a:rPr lang="ru-RU" b="1" dirty="0"/>
              <a:t> </a:t>
            </a:r>
            <a:r>
              <a:rPr lang="ru-RU" b="1" dirty="0" err="1"/>
              <a:t>möhüm</a:t>
            </a:r>
            <a:r>
              <a:rPr lang="ru-RU" b="1" dirty="0"/>
              <a:t> </a:t>
            </a:r>
            <a:r>
              <a:rPr lang="ru-RU" b="1" dirty="0" err="1"/>
              <a:t>meselelerini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içine</a:t>
            </a:r>
            <a:r>
              <a:rPr lang="ru-RU" b="1" dirty="0"/>
              <a:t> </a:t>
            </a:r>
            <a:r>
              <a:rPr lang="ru-RU" b="1" dirty="0" err="1"/>
              <a:t>alýar</a:t>
            </a:r>
            <a:r>
              <a:rPr lang="ru-RU" b="1" dirty="0"/>
              <a:t>: </a:t>
            </a:r>
            <a:r>
              <a:rPr lang="ru-RU" b="1" dirty="0" err="1"/>
              <a:t>sowatly</a:t>
            </a:r>
            <a:r>
              <a:rPr lang="ru-RU" b="1" dirty="0"/>
              <a:t>, </a:t>
            </a:r>
            <a:r>
              <a:rPr lang="ru-RU" b="1" dirty="0" err="1"/>
              <a:t>ruhy</a:t>
            </a:r>
            <a:r>
              <a:rPr lang="ru-RU" b="1" dirty="0"/>
              <a:t> </a:t>
            </a:r>
            <a:r>
              <a:rPr lang="ru-RU" b="1" dirty="0" err="1"/>
              <a:t>taýdan</a:t>
            </a:r>
            <a:r>
              <a:rPr lang="ru-RU" b="1" dirty="0"/>
              <a:t> </a:t>
            </a:r>
            <a:r>
              <a:rPr lang="ru-RU" b="1" dirty="0" err="1"/>
              <a:t>baý</a:t>
            </a:r>
            <a:r>
              <a:rPr lang="ru-RU" b="1" dirty="0"/>
              <a:t> </a:t>
            </a:r>
            <a:r>
              <a:rPr lang="ru-RU" b="1" dirty="0" err="1"/>
              <a:t>ynsanlary</a:t>
            </a:r>
            <a:r>
              <a:rPr lang="ru-RU" b="1" dirty="0"/>
              <a:t> </a:t>
            </a:r>
            <a:r>
              <a:rPr lang="ru-RU" b="1" dirty="0" err="1"/>
              <a:t>terbiýeläp</a:t>
            </a:r>
            <a:r>
              <a:rPr lang="ru-RU" b="1" dirty="0"/>
              <a:t> </a:t>
            </a:r>
            <a:r>
              <a:rPr lang="ru-RU" b="1" dirty="0" err="1"/>
              <a:t>ýetişdirmegiň</a:t>
            </a:r>
            <a:r>
              <a:rPr lang="ru-RU" b="1" dirty="0"/>
              <a:t> </a:t>
            </a:r>
            <a:r>
              <a:rPr lang="ru-RU" b="1" dirty="0" err="1"/>
              <a:t>geçmişde</a:t>
            </a:r>
            <a:r>
              <a:rPr lang="ru-RU" b="1" dirty="0"/>
              <a:t> </a:t>
            </a:r>
            <a:r>
              <a:rPr lang="ru-RU" b="1" dirty="0" err="1"/>
              <a:t>neneň</a:t>
            </a:r>
            <a:r>
              <a:rPr lang="ru-RU" b="1" dirty="0"/>
              <a:t> </a:t>
            </a:r>
            <a:r>
              <a:rPr lang="ru-RU" b="1" dirty="0" err="1"/>
              <a:t>ýola</a:t>
            </a:r>
            <a:r>
              <a:rPr lang="ru-RU" b="1" dirty="0"/>
              <a:t> </a:t>
            </a:r>
            <a:r>
              <a:rPr lang="ru-RU" b="1" dirty="0" err="1"/>
              <a:t>goýlanlygy</a:t>
            </a:r>
            <a:r>
              <a:rPr lang="ru-RU" b="1" dirty="0"/>
              <a:t>,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ugurda</a:t>
            </a:r>
            <a:r>
              <a:rPr lang="ru-RU" b="1" dirty="0"/>
              <a:t> </a:t>
            </a:r>
            <a:r>
              <a:rPr lang="ru-RU" b="1" dirty="0" err="1"/>
              <a:t>häzirki</a:t>
            </a:r>
            <a:r>
              <a:rPr lang="ru-RU" b="1" dirty="0"/>
              <a:t> </a:t>
            </a:r>
            <a:r>
              <a:rPr lang="ru-RU" b="1" dirty="0" err="1"/>
              <a:t>döwürde</a:t>
            </a:r>
            <a:r>
              <a:rPr lang="ru-RU" b="1" dirty="0"/>
              <a:t> </a:t>
            </a:r>
            <a:r>
              <a:rPr lang="ru-RU" b="1" dirty="0" err="1"/>
              <a:t>durmuşa</a:t>
            </a:r>
            <a:r>
              <a:rPr lang="ru-RU" b="1" dirty="0"/>
              <a:t> </a:t>
            </a:r>
            <a:r>
              <a:rPr lang="ru-RU" b="1" dirty="0" err="1"/>
              <a:t>geçirilýan</a:t>
            </a:r>
            <a:r>
              <a:rPr lang="ru-RU" b="1" dirty="0"/>
              <a:t> </a:t>
            </a:r>
            <a:r>
              <a:rPr lang="ru-RU" b="1" dirty="0" err="1"/>
              <a:t>çäreler</a:t>
            </a:r>
            <a:r>
              <a:rPr lang="ru-RU" b="1" dirty="0"/>
              <a:t>,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</a:t>
            </a:r>
            <a:r>
              <a:rPr lang="ru-RU" b="1" dirty="0"/>
              <a:t>, </a:t>
            </a:r>
            <a:r>
              <a:rPr lang="ru-RU" b="1" dirty="0" err="1"/>
              <a:t>mugallymyň</a:t>
            </a:r>
            <a:r>
              <a:rPr lang="ru-RU" b="1" dirty="0"/>
              <a:t> </a:t>
            </a:r>
            <a:r>
              <a:rPr lang="ru-RU" b="1" dirty="0" err="1"/>
              <a:t>ýeňil</a:t>
            </a:r>
            <a:r>
              <a:rPr lang="ru-RU" b="1" dirty="0"/>
              <a:t> </a:t>
            </a:r>
            <a:r>
              <a:rPr lang="ru-RU" b="1" dirty="0" err="1"/>
              <a:t>bolmadyk</a:t>
            </a:r>
            <a:r>
              <a:rPr lang="ru-RU" b="1" dirty="0"/>
              <a:t> </a:t>
            </a:r>
            <a:r>
              <a:rPr lang="ru-RU" b="1" dirty="0" err="1"/>
              <a:t>jogapkärli</a:t>
            </a:r>
            <a:r>
              <a:rPr lang="ru-RU" b="1" dirty="0"/>
              <a:t> </a:t>
            </a:r>
            <a:r>
              <a:rPr lang="ru-RU" b="1" dirty="0" err="1"/>
              <a:t>işi</a:t>
            </a:r>
            <a:r>
              <a:rPr lang="ru-RU" b="1" dirty="0"/>
              <a:t>, </a:t>
            </a:r>
            <a:r>
              <a:rPr lang="ru-RU" b="1" dirty="0" err="1"/>
              <a:t>bilimiň</a:t>
            </a:r>
            <a:r>
              <a:rPr lang="ru-RU" b="1" dirty="0"/>
              <a:t> </a:t>
            </a:r>
            <a:r>
              <a:rPr lang="ru-RU" b="1" dirty="0" err="1"/>
              <a:t>mazmuny</a:t>
            </a:r>
            <a:r>
              <a:rPr lang="ru-RU" b="1" dirty="0"/>
              <a:t>, </a:t>
            </a:r>
            <a:r>
              <a:rPr lang="ru-RU" b="1" dirty="0" err="1"/>
              <a:t>okatmagyň</a:t>
            </a:r>
            <a:r>
              <a:rPr lang="ru-RU" b="1" dirty="0"/>
              <a:t> </a:t>
            </a:r>
            <a:r>
              <a:rPr lang="ru-RU" b="1" dirty="0" err="1"/>
              <a:t>maksatlary</a:t>
            </a:r>
            <a:r>
              <a:rPr lang="ru-RU" b="1" dirty="0"/>
              <a:t>, </a:t>
            </a:r>
            <a:r>
              <a:rPr lang="ru-RU" b="1" dirty="0" err="1"/>
              <a:t>gurluşy</a:t>
            </a:r>
            <a:r>
              <a:rPr lang="ru-RU" b="1" dirty="0"/>
              <a:t>, </a:t>
            </a:r>
            <a:r>
              <a:rPr lang="ru-RU" b="1" dirty="0" err="1"/>
              <a:t>usullary</a:t>
            </a:r>
            <a:r>
              <a:rPr lang="ru-RU" b="1" dirty="0"/>
              <a:t>, kemally </a:t>
            </a:r>
            <a:r>
              <a:rPr lang="ru-RU" b="1" dirty="0" err="1"/>
              <a:t>şahsyýeti</a:t>
            </a:r>
            <a:r>
              <a:rPr lang="ru-RU" b="1" dirty="0"/>
              <a:t> </a:t>
            </a:r>
            <a:r>
              <a:rPr lang="ru-RU" b="1" dirty="0" err="1"/>
              <a:t>ýetişdirmegiň</a:t>
            </a:r>
            <a:r>
              <a:rPr lang="ru-RU" b="1" dirty="0"/>
              <a:t>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ugurlary</a:t>
            </a:r>
            <a:r>
              <a:rPr lang="ru-RU" b="1" dirty="0"/>
              <a:t>: </a:t>
            </a:r>
            <a:r>
              <a:rPr lang="ru-RU" b="1" dirty="0" err="1"/>
              <a:t>akylly</a:t>
            </a:r>
            <a:r>
              <a:rPr lang="ru-RU" b="1" dirty="0"/>
              <a:t>, </a:t>
            </a:r>
            <a:r>
              <a:rPr lang="ru-RU" b="1" dirty="0" err="1"/>
              <a:t>ahlakly</a:t>
            </a:r>
            <a:r>
              <a:rPr lang="ru-RU" b="1" dirty="0"/>
              <a:t>, </a:t>
            </a:r>
            <a:r>
              <a:rPr lang="ru-RU" b="1" dirty="0" err="1"/>
              <a:t>zähmete</a:t>
            </a:r>
            <a:r>
              <a:rPr lang="ru-RU" b="1" dirty="0"/>
              <a:t> </a:t>
            </a:r>
            <a:r>
              <a:rPr lang="ru-RU" b="1" dirty="0" err="1"/>
              <a:t>ukyply</a:t>
            </a:r>
            <a:r>
              <a:rPr lang="ru-RU" b="1" dirty="0"/>
              <a:t> </a:t>
            </a:r>
            <a:r>
              <a:rPr lang="ru-RU" b="1" dirty="0" err="1"/>
              <a:t>ynsanlary</a:t>
            </a:r>
            <a:r>
              <a:rPr lang="ru-RU" b="1" dirty="0"/>
              <a:t> </a:t>
            </a:r>
            <a:r>
              <a:rPr lang="ru-RU" b="1" dirty="0" err="1"/>
              <a:t>kemala</a:t>
            </a:r>
            <a:r>
              <a:rPr lang="ru-RU" b="1" dirty="0"/>
              <a:t> </a:t>
            </a:r>
            <a:r>
              <a:rPr lang="ru-RU" b="1" dirty="0" err="1"/>
              <a:t>getirmegiň</a:t>
            </a:r>
            <a:r>
              <a:rPr lang="ru-RU" b="1" dirty="0"/>
              <a:t> </a:t>
            </a:r>
            <a:r>
              <a:rPr lang="ru-RU" b="1" dirty="0" err="1"/>
              <a:t>ýollary</a:t>
            </a:r>
            <a:r>
              <a:rPr lang="ru-RU" b="1" dirty="0"/>
              <a:t>; </a:t>
            </a:r>
            <a:r>
              <a:rPr lang="ru-RU" b="1" dirty="0" err="1"/>
              <a:t>maşgala</a:t>
            </a:r>
            <a:r>
              <a:rPr lang="ru-RU" b="1" dirty="0"/>
              <a:t> </a:t>
            </a:r>
            <a:r>
              <a:rPr lang="ru-RU" b="1" dirty="0" err="1"/>
              <a:t>terbiýesiniň</a:t>
            </a:r>
            <a:r>
              <a:rPr lang="ru-RU" b="1" dirty="0"/>
              <a:t> </a:t>
            </a:r>
            <a:r>
              <a:rPr lang="ru-RU" b="1" dirty="0" err="1" smtClean="0"/>
              <a:t>pedagogi</a:t>
            </a:r>
            <a:r>
              <a:rPr lang="tk-TM" b="1" dirty="0" smtClean="0"/>
              <a:t>k</a:t>
            </a:r>
            <a:r>
              <a:rPr lang="ru-RU" b="1" dirty="0" smtClean="0"/>
              <a:t> </a:t>
            </a:r>
            <a:r>
              <a:rPr lang="ru-RU" b="1" dirty="0" err="1"/>
              <a:t>esaslary</a:t>
            </a:r>
            <a:r>
              <a:rPr lang="ru-RU" b="1" dirty="0"/>
              <a:t>, </a:t>
            </a:r>
            <a:r>
              <a:rPr lang="ru-RU" b="1" dirty="0" err="1"/>
              <a:t>mekdep</a:t>
            </a:r>
            <a:r>
              <a:rPr lang="ru-RU" b="1" dirty="0"/>
              <a:t> </a:t>
            </a:r>
            <a:r>
              <a:rPr lang="ru-RU" b="1" dirty="0" err="1"/>
              <a:t>işini</a:t>
            </a:r>
            <a:r>
              <a:rPr lang="ru-RU" b="1" dirty="0"/>
              <a:t> </a:t>
            </a:r>
            <a:r>
              <a:rPr lang="ru-RU" b="1" dirty="0" err="1"/>
              <a:t>dolandyrmagyň</a:t>
            </a:r>
            <a:r>
              <a:rPr lang="ru-RU" b="1" dirty="0"/>
              <a:t> </a:t>
            </a:r>
            <a:r>
              <a:rPr lang="ru-RU" b="1" dirty="0" err="1"/>
              <a:t>meseleleri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ş.m</a:t>
            </a:r>
            <a:r>
              <a:rPr lang="ru-RU" b="1" dirty="0"/>
              <a:t>. </a:t>
            </a:r>
            <a:r>
              <a:rPr lang="ru-RU" b="1" dirty="0" err="1"/>
              <a:t>Terbiýeçilik</a:t>
            </a:r>
            <a:r>
              <a:rPr lang="ru-RU" b="1" dirty="0"/>
              <a:t> </a:t>
            </a:r>
            <a:r>
              <a:rPr lang="ru-RU" b="1" dirty="0" err="1"/>
              <a:t>işiniň</a:t>
            </a:r>
            <a:r>
              <a:rPr lang="ru-RU" b="1" dirty="0"/>
              <a:t>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maksady</a:t>
            </a:r>
            <a:r>
              <a:rPr lang="ru-RU" b="1" dirty="0"/>
              <a:t> kemally </a:t>
            </a:r>
            <a:r>
              <a:rPr lang="ru-RU" b="1" dirty="0" err="1"/>
              <a:t>adamy</a:t>
            </a:r>
            <a:r>
              <a:rPr lang="ru-RU" b="1" dirty="0"/>
              <a:t> </a:t>
            </a:r>
            <a:r>
              <a:rPr lang="ru-RU" b="1" dirty="0" err="1"/>
              <a:t>terbiýeläp</a:t>
            </a:r>
            <a:r>
              <a:rPr lang="ru-RU" b="1" dirty="0"/>
              <a:t> </a:t>
            </a:r>
            <a:r>
              <a:rPr lang="ru-RU" b="1" dirty="0" err="1"/>
              <a:t>ýetişdirmeklige</a:t>
            </a:r>
            <a:r>
              <a:rPr lang="ru-RU" b="1" dirty="0"/>
              <a:t> </a:t>
            </a:r>
            <a:r>
              <a:rPr lang="ru-RU" b="1" dirty="0" err="1" smtClean="0"/>
              <a:t>gönükdirilendir</a:t>
            </a:r>
            <a:r>
              <a:rPr lang="en-US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16852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5057" y="0"/>
            <a:ext cx="11421373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Terbiýe</a:t>
            </a:r>
            <a:r>
              <a:rPr lang="en-US" b="1" dirty="0" smtClean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didaktika</a:t>
            </a:r>
            <a:r>
              <a:rPr lang="en-US" b="1" dirty="0"/>
              <a:t> </a:t>
            </a:r>
            <a:r>
              <a:rPr lang="en-US" b="1" dirty="0" err="1"/>
              <a:t>diýen</a:t>
            </a:r>
            <a:r>
              <a:rPr lang="en-US" b="1" dirty="0"/>
              <a:t> </a:t>
            </a:r>
            <a:r>
              <a:rPr lang="en-US" b="1" dirty="0" err="1"/>
              <a:t>düşünjeler</a:t>
            </a:r>
            <a:r>
              <a:rPr lang="en-US" b="1" dirty="0"/>
              <a:t> </a:t>
            </a:r>
            <a:r>
              <a:rPr lang="en-US" b="1" dirty="0" err="1"/>
              <a:t>ylymda</a:t>
            </a:r>
            <a:r>
              <a:rPr lang="en-US" b="1" dirty="0"/>
              <a:t> </a:t>
            </a:r>
            <a:r>
              <a:rPr lang="en-US" b="1" dirty="0" err="1"/>
              <a:t>biri</a:t>
            </a:r>
            <a:r>
              <a:rPr lang="ru-RU" b="1" dirty="0"/>
              <a:t>-</a:t>
            </a:r>
            <a:r>
              <a:rPr lang="en-US" b="1" dirty="0" err="1"/>
              <a:t>birinden</a:t>
            </a:r>
            <a:r>
              <a:rPr lang="en-US" b="1" dirty="0"/>
              <a:t> </a:t>
            </a:r>
            <a:r>
              <a:rPr lang="en-US" b="1" dirty="0" err="1"/>
              <a:t>tapawutlanýarlar</a:t>
            </a:r>
            <a:r>
              <a:rPr lang="en-US" b="1" dirty="0"/>
              <a:t>. Bu </a:t>
            </a:r>
            <a:r>
              <a:rPr lang="en-US" b="1" dirty="0" err="1"/>
              <a:t>iki</a:t>
            </a:r>
            <a:r>
              <a:rPr lang="en-US" b="1" dirty="0"/>
              <a:t> </a:t>
            </a:r>
            <a:r>
              <a:rPr lang="en-US" b="1" dirty="0" err="1"/>
              <a:t>düşünje</a:t>
            </a:r>
            <a:r>
              <a:rPr lang="en-US" b="1" dirty="0"/>
              <a:t> </a:t>
            </a:r>
            <a:r>
              <a:rPr lang="en-US" b="1" dirty="0" err="1"/>
              <a:t>bir-birinden</a:t>
            </a:r>
            <a:r>
              <a:rPr lang="en-US" b="1" dirty="0"/>
              <a:t> </a:t>
            </a:r>
            <a:r>
              <a:rPr lang="en-US" b="1" dirty="0" err="1"/>
              <a:t>parhlydyr</a:t>
            </a:r>
            <a:r>
              <a:rPr lang="en-US" b="1" dirty="0"/>
              <a:t>, </a:t>
            </a:r>
            <a:r>
              <a:rPr lang="en-US" b="1" dirty="0" err="1"/>
              <a:t>olaryň</a:t>
            </a:r>
            <a:r>
              <a:rPr lang="en-US" b="1" dirty="0"/>
              <a:t> </a:t>
            </a:r>
            <a:r>
              <a:rPr lang="en-US" b="1" dirty="0" err="1"/>
              <a:t>döreýşi</a:t>
            </a:r>
            <a:r>
              <a:rPr lang="en-US" b="1" dirty="0"/>
              <a:t>-de </a:t>
            </a:r>
            <a:r>
              <a:rPr lang="en-US" b="1" dirty="0" err="1"/>
              <a:t>deň</a:t>
            </a:r>
            <a:r>
              <a:rPr lang="en-US" b="1" dirty="0"/>
              <a:t> </a:t>
            </a:r>
            <a:r>
              <a:rPr lang="en-US" b="1" dirty="0" err="1"/>
              <a:t>däldir</a:t>
            </a:r>
            <a:r>
              <a:rPr lang="en-US" b="1" dirty="0"/>
              <a:t>. </a:t>
            </a:r>
            <a:r>
              <a:rPr lang="en-US" b="1" dirty="0" err="1"/>
              <a:t>Terbiýe</a:t>
            </a:r>
            <a:r>
              <a:rPr lang="en-US" b="1" dirty="0"/>
              <a:t> </a:t>
            </a:r>
            <a:r>
              <a:rPr lang="en-US" b="1" dirty="0" err="1"/>
              <a:t>adamzat</a:t>
            </a:r>
            <a:r>
              <a:rPr lang="en-US" b="1" dirty="0"/>
              <a:t> </a:t>
            </a:r>
            <a:r>
              <a:rPr lang="en-US" b="1" dirty="0" err="1"/>
              <a:t>jemgyýeti</a:t>
            </a:r>
            <a:r>
              <a:rPr lang="en-US" b="1" dirty="0"/>
              <a:t> </a:t>
            </a:r>
            <a:r>
              <a:rPr lang="en-US" b="1" dirty="0" err="1"/>
              <a:t>döräli</a:t>
            </a:r>
            <a:r>
              <a:rPr lang="en-US" b="1" dirty="0"/>
              <a:t> </a:t>
            </a:r>
            <a:r>
              <a:rPr lang="en-US" b="1" dirty="0" err="1"/>
              <a:t>bäri</a:t>
            </a:r>
            <a:r>
              <a:rPr lang="en-US" b="1" dirty="0"/>
              <a:t> </a:t>
            </a:r>
            <a:r>
              <a:rPr lang="en-US" b="1" dirty="0" err="1"/>
              <a:t>bardyr</a:t>
            </a:r>
            <a:r>
              <a:rPr lang="en-US" b="1" dirty="0"/>
              <a:t>, </a:t>
            </a:r>
            <a:r>
              <a:rPr lang="en-US" b="1" dirty="0" err="1"/>
              <a:t>didaktika</a:t>
            </a:r>
            <a:r>
              <a:rPr lang="en-US" b="1" dirty="0"/>
              <a:t> (</a:t>
            </a:r>
            <a:r>
              <a:rPr lang="en-US" b="1" dirty="0" err="1"/>
              <a:t>okatmak</a:t>
            </a:r>
            <a:r>
              <a:rPr lang="en-US" b="1" dirty="0"/>
              <a:t> </a:t>
            </a:r>
            <a:r>
              <a:rPr lang="en-US" b="1" dirty="0" err="1"/>
              <a:t>nazaryýeti</a:t>
            </a:r>
            <a:r>
              <a:rPr lang="en-US" b="1" dirty="0"/>
              <a:t>) </a:t>
            </a:r>
            <a:r>
              <a:rPr lang="en-US" b="1" dirty="0" err="1"/>
              <a:t>bolsa</a:t>
            </a:r>
            <a:r>
              <a:rPr lang="en-US" b="1" dirty="0"/>
              <a:t>, ep-</a:t>
            </a:r>
            <a:r>
              <a:rPr lang="en-US" b="1" dirty="0" err="1"/>
              <a:t>esli</a:t>
            </a:r>
            <a:r>
              <a:rPr lang="en-US" b="1" dirty="0"/>
              <a:t> </a:t>
            </a:r>
            <a:r>
              <a:rPr lang="en-US" b="1" dirty="0" err="1"/>
              <a:t>soň</a:t>
            </a:r>
            <a:r>
              <a:rPr lang="en-US" b="1" dirty="0"/>
              <a:t> </a:t>
            </a:r>
            <a:r>
              <a:rPr lang="en-US" b="1" dirty="0" err="1"/>
              <a:t>ýüze</a:t>
            </a:r>
            <a:r>
              <a:rPr lang="en-US" b="1" dirty="0"/>
              <a:t> </a:t>
            </a:r>
            <a:r>
              <a:rPr lang="en-US" b="1" dirty="0" err="1"/>
              <a:t>çykýar</a:t>
            </a:r>
            <a:r>
              <a:rPr lang="en-US" b="1" dirty="0"/>
              <a:t>. Has </a:t>
            </a:r>
            <a:r>
              <a:rPr lang="en-US" b="1" dirty="0" err="1"/>
              <a:t>takygy</a:t>
            </a:r>
            <a:r>
              <a:rPr lang="en-US" b="1" dirty="0"/>
              <a:t>, </a:t>
            </a:r>
            <a:r>
              <a:rPr lang="en-US" b="1" dirty="0" err="1"/>
              <a:t>jemgyýetde</a:t>
            </a:r>
            <a:r>
              <a:rPr lang="en-US" b="1" dirty="0"/>
              <a:t> </a:t>
            </a:r>
            <a:r>
              <a:rPr lang="en-US" b="1" dirty="0" err="1"/>
              <a:t>okuw-terbiýeçilik</a:t>
            </a:r>
            <a:r>
              <a:rPr lang="en-US" b="1" dirty="0"/>
              <a:t> </a:t>
            </a:r>
            <a:r>
              <a:rPr lang="en-US" b="1" dirty="0" err="1"/>
              <a:t>edaralaryna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zerurlyk</a:t>
            </a:r>
            <a:r>
              <a:rPr lang="en-US" b="1" dirty="0"/>
              <a:t> </a:t>
            </a:r>
            <a:r>
              <a:rPr lang="en-US" b="1" dirty="0" err="1"/>
              <a:t>dörän</a:t>
            </a:r>
            <a:r>
              <a:rPr lang="en-US" b="1" dirty="0"/>
              <a:t> </a:t>
            </a:r>
            <a:r>
              <a:rPr lang="en-US" b="1" dirty="0" err="1"/>
              <a:t>mahallarynda</a:t>
            </a:r>
            <a:r>
              <a:rPr lang="en-US" b="1" dirty="0"/>
              <a:t> </a:t>
            </a:r>
            <a:r>
              <a:rPr lang="en-US" b="1" dirty="0" err="1"/>
              <a:t>pedagogika</a:t>
            </a:r>
            <a:r>
              <a:rPr lang="en-US" b="1" dirty="0"/>
              <a:t> </a:t>
            </a:r>
            <a:r>
              <a:rPr lang="en-US" b="1" dirty="0" err="1"/>
              <a:t>ylym</a:t>
            </a:r>
            <a:r>
              <a:rPr lang="en-US" b="1" dirty="0"/>
              <a:t> </a:t>
            </a:r>
            <a:r>
              <a:rPr lang="en-US" b="1" dirty="0" err="1"/>
              <a:t>hökmünde</a:t>
            </a:r>
            <a:r>
              <a:rPr lang="en-US" b="1" dirty="0"/>
              <a:t> </a:t>
            </a:r>
            <a:r>
              <a:rPr lang="en-US" b="1" dirty="0" err="1"/>
              <a:t>kemala</a:t>
            </a:r>
            <a:r>
              <a:rPr lang="en-US" b="1" dirty="0"/>
              <a:t> </a:t>
            </a:r>
            <a:r>
              <a:rPr lang="en-US" b="1" dirty="0" err="1"/>
              <a:t>gelip</a:t>
            </a:r>
            <a:r>
              <a:rPr lang="en-US" b="1" dirty="0"/>
              <a:t> </a:t>
            </a:r>
            <a:r>
              <a:rPr lang="en-US" b="1" dirty="0" err="1"/>
              <a:t>başlaýar</a:t>
            </a:r>
            <a:r>
              <a:rPr lang="en-US" b="1" dirty="0"/>
              <a:t>. </a:t>
            </a:r>
            <a:r>
              <a:rPr lang="en-US" b="1" dirty="0" err="1"/>
              <a:t>Taryhy</a:t>
            </a:r>
            <a:r>
              <a:rPr lang="en-US" b="1" dirty="0"/>
              <a:t> </a:t>
            </a:r>
            <a:r>
              <a:rPr lang="en-US" b="1" dirty="0" err="1"/>
              <a:t>çeşmeleriň</a:t>
            </a:r>
            <a:r>
              <a:rPr lang="en-US" b="1" dirty="0"/>
              <a:t> </a:t>
            </a:r>
            <a:r>
              <a:rPr lang="en-US" b="1" dirty="0" err="1"/>
              <a:t>görkezişine</a:t>
            </a:r>
            <a:r>
              <a:rPr lang="en-US" b="1" dirty="0"/>
              <a:t> </a:t>
            </a:r>
            <a:r>
              <a:rPr lang="en-US" b="1" dirty="0" err="1"/>
              <a:t>görä</a:t>
            </a:r>
            <a:r>
              <a:rPr lang="en-US" b="1" dirty="0"/>
              <a:t>, </a:t>
            </a:r>
            <a:r>
              <a:rPr lang="en-US" b="1" dirty="0" err="1"/>
              <a:t>şunuň</a:t>
            </a:r>
            <a:r>
              <a:rPr lang="en-US" b="1" dirty="0"/>
              <a:t> </a:t>
            </a:r>
            <a:r>
              <a:rPr lang="en-US" b="1" dirty="0" err="1"/>
              <a:t>ýaly</a:t>
            </a:r>
            <a:r>
              <a:rPr lang="en-US" b="1" dirty="0"/>
              <a:t> </a:t>
            </a:r>
            <a:r>
              <a:rPr lang="en-US" b="1" dirty="0" err="1"/>
              <a:t>zerurlyk</a:t>
            </a:r>
            <a:r>
              <a:rPr lang="en-US" b="1" dirty="0"/>
              <a:t> </a:t>
            </a:r>
            <a:r>
              <a:rPr lang="en-US" b="1" dirty="0" err="1"/>
              <a:t>mundan</a:t>
            </a:r>
            <a:r>
              <a:rPr lang="en-US" b="1" dirty="0"/>
              <a:t> </a:t>
            </a:r>
            <a:r>
              <a:rPr lang="en-US" b="1" dirty="0" err="1"/>
              <a:t>dört</a:t>
            </a:r>
            <a:r>
              <a:rPr lang="en-US" b="1" dirty="0"/>
              <a:t> </a:t>
            </a:r>
            <a:r>
              <a:rPr lang="en-US" b="1" dirty="0" err="1"/>
              <a:t>ýarym</a:t>
            </a:r>
            <a:r>
              <a:rPr lang="en-US" b="1" dirty="0"/>
              <a:t> </a:t>
            </a:r>
            <a:r>
              <a:rPr lang="en-US" b="1" dirty="0" err="1"/>
              <a:t>müň</a:t>
            </a:r>
            <a:r>
              <a:rPr lang="en-US" b="1" dirty="0"/>
              <a:t> </a:t>
            </a:r>
            <a:r>
              <a:rPr lang="en-US" b="1" dirty="0" err="1"/>
              <a:t>ýyl</a:t>
            </a:r>
            <a:r>
              <a:rPr lang="en-US" b="1" dirty="0"/>
              <a:t> </a:t>
            </a:r>
            <a:r>
              <a:rPr lang="en-US" b="1" dirty="0" err="1"/>
              <a:t>ozal</a:t>
            </a:r>
            <a:r>
              <a:rPr lang="en-US" b="1" dirty="0"/>
              <a:t> </a:t>
            </a:r>
            <a:r>
              <a:rPr lang="en-US" b="1" dirty="0" err="1"/>
              <a:t>gadymy</a:t>
            </a:r>
            <a:r>
              <a:rPr lang="en-US" b="1" dirty="0"/>
              <a:t> </a:t>
            </a:r>
            <a:r>
              <a:rPr lang="en-US" b="1" dirty="0" err="1"/>
              <a:t>Hytaýda</a:t>
            </a:r>
            <a:r>
              <a:rPr lang="en-US" b="1" dirty="0"/>
              <a:t>, </a:t>
            </a:r>
            <a:r>
              <a:rPr lang="en-US" b="1" dirty="0" err="1"/>
              <a:t>Hindistanda</a:t>
            </a:r>
            <a:r>
              <a:rPr lang="en-US" b="1" dirty="0"/>
              <a:t>, </a:t>
            </a:r>
            <a:r>
              <a:rPr lang="en-US" b="1" dirty="0" err="1"/>
              <a:t>Müsürde</a:t>
            </a:r>
            <a:r>
              <a:rPr lang="en-US" b="1" dirty="0"/>
              <a:t>, </a:t>
            </a:r>
            <a:r>
              <a:rPr lang="en-US" b="1" dirty="0" err="1"/>
              <a:t>Persiýada</a:t>
            </a:r>
            <a:r>
              <a:rPr lang="en-US" b="1" dirty="0"/>
              <a:t>, </a:t>
            </a:r>
            <a:r>
              <a:rPr lang="en-US" b="1" dirty="0" err="1"/>
              <a:t>birneme</a:t>
            </a:r>
            <a:r>
              <a:rPr lang="en-US" b="1" dirty="0"/>
              <a:t> </a:t>
            </a:r>
            <a:r>
              <a:rPr lang="en-US" b="1" dirty="0" err="1"/>
              <a:t>soňrak</a:t>
            </a:r>
            <a:r>
              <a:rPr lang="en-US" b="1" dirty="0"/>
              <a:t> </a:t>
            </a:r>
            <a:r>
              <a:rPr lang="en-US" b="1" dirty="0" err="1"/>
              <a:t>bolsa</a:t>
            </a:r>
            <a:r>
              <a:rPr lang="en-US" b="1" dirty="0"/>
              <a:t> </a:t>
            </a:r>
            <a:r>
              <a:rPr lang="en-US" b="1" dirty="0" err="1"/>
              <a:t>gadymy</a:t>
            </a:r>
            <a:r>
              <a:rPr lang="en-US" b="1" dirty="0"/>
              <a:t> </a:t>
            </a:r>
            <a:r>
              <a:rPr lang="en-US" b="1" dirty="0" err="1"/>
              <a:t>Gresiýada</a:t>
            </a:r>
            <a:r>
              <a:rPr lang="en-US" b="1" dirty="0"/>
              <a:t> (</a:t>
            </a:r>
            <a:r>
              <a:rPr lang="en-US" b="1" dirty="0" err="1"/>
              <a:t>Spartada</a:t>
            </a:r>
            <a:r>
              <a:rPr lang="en-US" b="1" dirty="0"/>
              <a:t> we </a:t>
            </a:r>
            <a:r>
              <a:rPr lang="en-US" b="1" dirty="0" err="1"/>
              <a:t>Afinyda</a:t>
            </a:r>
            <a:r>
              <a:rPr lang="en-US" b="1" dirty="0"/>
              <a:t>) </a:t>
            </a:r>
            <a:r>
              <a:rPr lang="en-US" b="1" dirty="0" err="1"/>
              <a:t>döräpdir</a:t>
            </a:r>
            <a:r>
              <a:rPr lang="en-US" b="1" dirty="0" smtClean="0"/>
              <a:t>.</a:t>
            </a:r>
            <a:endParaRPr lang="tk-TM" b="1" dirty="0" smtClean="0"/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ru-RU" b="1" dirty="0" err="1" smtClean="0"/>
              <a:t>Alymlaryň</a:t>
            </a:r>
            <a:r>
              <a:rPr lang="ru-RU" b="1" dirty="0" smtClean="0"/>
              <a:t> </a:t>
            </a:r>
            <a:r>
              <a:rPr lang="ru-RU" b="1" dirty="0" err="1"/>
              <a:t>tassyklamaklaryna</a:t>
            </a:r>
            <a:r>
              <a:rPr lang="ru-RU" b="1" dirty="0"/>
              <a:t> </a:t>
            </a:r>
            <a:r>
              <a:rPr lang="ru-RU" b="1" dirty="0" err="1"/>
              <a:t>görä</a:t>
            </a:r>
            <a:r>
              <a:rPr lang="ru-RU" b="1" dirty="0"/>
              <a:t>,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çäklerindäki</a:t>
            </a:r>
            <a:r>
              <a:rPr lang="ru-RU" b="1" dirty="0"/>
              <a:t> </a:t>
            </a:r>
            <a:r>
              <a:rPr lang="ru-RU" b="1" dirty="0" err="1"/>
              <a:t>taryhy-arheologik</a:t>
            </a:r>
            <a:r>
              <a:rPr lang="ru-RU" b="1" dirty="0"/>
              <a:t> </a:t>
            </a:r>
            <a:r>
              <a:rPr lang="ru-RU" b="1" dirty="0" err="1"/>
              <a:t>ýadygärlikler</a:t>
            </a:r>
            <a:r>
              <a:rPr lang="ru-RU" b="1" dirty="0"/>
              <a:t>, </a:t>
            </a:r>
            <a:r>
              <a:rPr lang="ru-RU" b="1" dirty="0" err="1"/>
              <a:t>ata</a:t>
            </a:r>
            <a:r>
              <a:rPr lang="ru-RU" b="1" dirty="0"/>
              <a:t> </a:t>
            </a:r>
            <a:r>
              <a:rPr lang="ru-RU" b="1" dirty="0" err="1"/>
              <a:t>babalarymyzyň</a:t>
            </a:r>
            <a:r>
              <a:rPr lang="ru-RU" b="1" dirty="0"/>
              <a:t> </a:t>
            </a:r>
            <a:r>
              <a:rPr lang="ru-RU" b="1" dirty="0" err="1"/>
              <a:t>bize</a:t>
            </a:r>
            <a:r>
              <a:rPr lang="ru-RU" b="1" dirty="0"/>
              <a:t> </a:t>
            </a:r>
            <a:r>
              <a:rPr lang="ru-RU" b="1" dirty="0" err="1"/>
              <a:t>galdyryp</a:t>
            </a:r>
            <a:r>
              <a:rPr lang="ru-RU" b="1" dirty="0"/>
              <a:t> </a:t>
            </a:r>
            <a:r>
              <a:rPr lang="ru-RU" b="1" dirty="0" err="1"/>
              <a:t>giden</a:t>
            </a:r>
            <a:r>
              <a:rPr lang="ru-RU" b="1" dirty="0"/>
              <a:t> </a:t>
            </a:r>
            <a:r>
              <a:rPr lang="ru-RU" b="1" dirty="0" err="1"/>
              <a:t>medeni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ruhy</a:t>
            </a:r>
            <a:r>
              <a:rPr lang="ru-RU" b="1" dirty="0"/>
              <a:t> </a:t>
            </a:r>
            <a:r>
              <a:rPr lang="ru-RU" b="1" dirty="0" err="1"/>
              <a:t>gymmatlyklary</a:t>
            </a:r>
            <a:r>
              <a:rPr lang="ru-RU" b="1" dirty="0"/>
              <a:t> </a:t>
            </a:r>
            <a:r>
              <a:rPr lang="ru-RU" b="1" dirty="0" err="1"/>
              <a:t>iňňän</a:t>
            </a:r>
            <a:r>
              <a:rPr lang="ru-RU" b="1" dirty="0"/>
              <a:t> </a:t>
            </a:r>
            <a:r>
              <a:rPr lang="ru-RU" b="1" dirty="0" err="1"/>
              <a:t>gadymky</a:t>
            </a:r>
            <a:r>
              <a:rPr lang="ru-RU" b="1" dirty="0"/>
              <a:t> </a:t>
            </a:r>
            <a:r>
              <a:rPr lang="ru-RU" b="1" dirty="0" err="1"/>
              <a:t>döwürlere</a:t>
            </a:r>
            <a:r>
              <a:rPr lang="ru-RU" b="1" dirty="0"/>
              <a:t> </a:t>
            </a:r>
            <a:r>
              <a:rPr lang="ru-RU" b="1" dirty="0" err="1"/>
              <a:t>degişlidir</a:t>
            </a:r>
            <a:r>
              <a:rPr lang="ru-RU" b="1" dirty="0"/>
              <a:t>. </a:t>
            </a:r>
            <a:r>
              <a:rPr lang="ru-RU" b="1" dirty="0" err="1"/>
              <a:t>Öwrenmezden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öwretmezden</a:t>
            </a:r>
            <a:r>
              <a:rPr lang="ru-RU" b="1" dirty="0"/>
              <a:t>, </a:t>
            </a:r>
            <a:r>
              <a:rPr lang="ru-RU" b="1" dirty="0" err="1"/>
              <a:t>tälim</a:t>
            </a:r>
            <a:r>
              <a:rPr lang="ru-RU" b="1" dirty="0"/>
              <a:t> </a:t>
            </a:r>
            <a:r>
              <a:rPr lang="ru-RU" b="1" dirty="0" err="1"/>
              <a:t>almazdan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tälim</a:t>
            </a:r>
            <a:r>
              <a:rPr lang="ru-RU" b="1" dirty="0"/>
              <a:t> </a:t>
            </a:r>
            <a:r>
              <a:rPr lang="ru-RU" b="1" dirty="0" err="1"/>
              <a:t>bermezden</a:t>
            </a:r>
            <a:r>
              <a:rPr lang="ru-RU" b="1" dirty="0"/>
              <a:t>, </a:t>
            </a:r>
            <a:r>
              <a:rPr lang="ru-RU" b="1" dirty="0" err="1"/>
              <a:t>paýhas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zähmet</a:t>
            </a:r>
            <a:r>
              <a:rPr lang="ru-RU" b="1" dirty="0"/>
              <a:t> </a:t>
            </a:r>
            <a:r>
              <a:rPr lang="ru-RU" b="1" dirty="0" err="1"/>
              <a:t>siňdirmezden</a:t>
            </a:r>
            <a:r>
              <a:rPr lang="ru-RU" b="1" dirty="0"/>
              <a:t> </a:t>
            </a:r>
            <a:r>
              <a:rPr lang="ru-RU" b="1" dirty="0" err="1"/>
              <a:t>şeýle</a:t>
            </a:r>
            <a:r>
              <a:rPr lang="ru-RU" b="1" dirty="0"/>
              <a:t> </a:t>
            </a:r>
            <a:r>
              <a:rPr lang="ru-RU" b="1" dirty="0" err="1"/>
              <a:t>ýadygärlikleriň</a:t>
            </a:r>
            <a:r>
              <a:rPr lang="ru-RU" b="1" dirty="0"/>
              <a:t>, </a:t>
            </a:r>
            <a:r>
              <a:rPr lang="ru-RU" b="1" dirty="0" err="1"/>
              <a:t>medeni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ruhy</a:t>
            </a:r>
            <a:r>
              <a:rPr lang="ru-RU" b="1" dirty="0"/>
              <a:t> </a:t>
            </a:r>
            <a:r>
              <a:rPr lang="ru-RU" b="1" dirty="0" err="1"/>
              <a:t>mirasyň</a:t>
            </a:r>
            <a:r>
              <a:rPr lang="ru-RU" b="1" dirty="0"/>
              <a:t>, </a:t>
            </a:r>
            <a:r>
              <a:rPr lang="ru-RU" b="1" dirty="0" err="1"/>
              <a:t>ýaşaýyş-durmuş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zerur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beýleki</a:t>
            </a:r>
            <a:r>
              <a:rPr lang="ru-RU" b="1" dirty="0"/>
              <a:t> </a:t>
            </a:r>
            <a:r>
              <a:rPr lang="ru-RU" b="1" dirty="0" err="1"/>
              <a:t>zatlaryň</a:t>
            </a:r>
            <a:r>
              <a:rPr lang="ru-RU" b="1" dirty="0"/>
              <a:t> </a:t>
            </a:r>
            <a:r>
              <a:rPr lang="ru-RU" b="1" dirty="0" err="1"/>
              <a:t>döredilip</a:t>
            </a:r>
            <a:r>
              <a:rPr lang="ru-RU" b="1" dirty="0"/>
              <a:t> </a:t>
            </a:r>
            <a:r>
              <a:rPr lang="ru-RU" b="1" dirty="0" err="1"/>
              <a:t>bilinmejekdigi</a:t>
            </a:r>
            <a:r>
              <a:rPr lang="ru-RU" b="1" dirty="0"/>
              <a:t> </a:t>
            </a:r>
            <a:r>
              <a:rPr lang="ru-RU" b="1" dirty="0" err="1"/>
              <a:t>özözünden</a:t>
            </a:r>
            <a:r>
              <a:rPr lang="ru-RU" b="1" dirty="0"/>
              <a:t> </a:t>
            </a:r>
            <a:r>
              <a:rPr lang="ru-RU" b="1" dirty="0" err="1"/>
              <a:t>düşnüklidir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252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541" y="276045"/>
            <a:ext cx="11680166" cy="6849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	</a:t>
            </a:r>
            <a:r>
              <a:rPr lang="ru-RU" b="1" dirty="0" smtClean="0"/>
              <a:t> </a:t>
            </a:r>
            <a:r>
              <a:rPr lang="ru-RU" b="1" dirty="0" err="1"/>
              <a:t>Gadymyýetde</a:t>
            </a:r>
            <a:r>
              <a:rPr lang="ru-RU" b="1" dirty="0"/>
              <a:t> </a:t>
            </a:r>
            <a:r>
              <a:rPr lang="ru-RU" b="1" dirty="0" err="1"/>
              <a:t>ata-babalarymyzyň</a:t>
            </a:r>
            <a:r>
              <a:rPr lang="ru-RU" b="1" dirty="0"/>
              <a:t> </a:t>
            </a:r>
            <a:r>
              <a:rPr lang="ru-RU" b="1" dirty="0" err="1"/>
              <a:t>beýleki</a:t>
            </a:r>
            <a:r>
              <a:rPr lang="ru-RU" b="1" dirty="0"/>
              <a:t> </a:t>
            </a:r>
            <a:r>
              <a:rPr lang="ru-RU" b="1" dirty="0" err="1"/>
              <a:t>ýurtlar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medeni</a:t>
            </a:r>
            <a:r>
              <a:rPr lang="ru-RU" b="1" dirty="0"/>
              <a:t> </a:t>
            </a:r>
            <a:r>
              <a:rPr lang="ru-RU" b="1" dirty="0" err="1"/>
              <a:t>aragatnaşykda</a:t>
            </a:r>
            <a:r>
              <a:rPr lang="ru-RU" b="1" dirty="0"/>
              <a:t> </a:t>
            </a:r>
            <a:r>
              <a:rPr lang="ru-RU" b="1" dirty="0" err="1"/>
              <a:t>bolanlygyny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aýtmak</a:t>
            </a:r>
            <a:r>
              <a:rPr lang="ru-RU" b="1" dirty="0"/>
              <a:t> </a:t>
            </a:r>
            <a:r>
              <a:rPr lang="ru-RU" b="1" dirty="0" err="1"/>
              <a:t>gerek</a:t>
            </a:r>
            <a:r>
              <a:rPr lang="ru-RU" b="1" dirty="0"/>
              <a:t>. </a:t>
            </a:r>
            <a:r>
              <a:rPr lang="ru-RU" b="1" dirty="0" err="1"/>
              <a:t>Muňa</a:t>
            </a:r>
            <a:r>
              <a:rPr lang="ru-RU" b="1" dirty="0"/>
              <a:t> </a:t>
            </a:r>
            <a:r>
              <a:rPr lang="ru-RU" b="1" dirty="0" err="1"/>
              <a:t>Änewden</a:t>
            </a:r>
            <a:r>
              <a:rPr lang="ru-RU" b="1" dirty="0"/>
              <a:t>, </a:t>
            </a:r>
            <a:r>
              <a:rPr lang="ru-RU" b="1" dirty="0" err="1"/>
              <a:t>Altyndepeden</a:t>
            </a:r>
            <a:r>
              <a:rPr lang="ru-RU" b="1" dirty="0"/>
              <a:t>, </a:t>
            </a:r>
            <a:r>
              <a:rPr lang="ru-RU" b="1" dirty="0" err="1"/>
              <a:t>Amederýa</a:t>
            </a:r>
            <a:r>
              <a:rPr lang="ru-RU" b="1" dirty="0"/>
              <a:t> </a:t>
            </a:r>
            <a:r>
              <a:rPr lang="ru-RU" b="1" dirty="0" err="1"/>
              <a:t>boýundan</a:t>
            </a:r>
            <a:r>
              <a:rPr lang="ru-RU" b="1" dirty="0"/>
              <a:t>, </a:t>
            </a:r>
            <a:r>
              <a:rPr lang="ru-RU" b="1" dirty="0" err="1"/>
              <a:t>Merwden</a:t>
            </a:r>
            <a:r>
              <a:rPr lang="ru-RU" b="1" dirty="0"/>
              <a:t>, </a:t>
            </a:r>
            <a:r>
              <a:rPr lang="ru-RU" b="1" dirty="0" err="1"/>
              <a:t>Orhon-Ýeniseý</a:t>
            </a:r>
            <a:r>
              <a:rPr lang="ru-RU" b="1" dirty="0"/>
              <a:t> </a:t>
            </a:r>
            <a:r>
              <a:rPr lang="ru-RU" b="1" dirty="0" err="1"/>
              <a:t>boýlaryndan</a:t>
            </a:r>
            <a:r>
              <a:rPr lang="ru-RU" b="1" dirty="0"/>
              <a:t> </a:t>
            </a:r>
            <a:r>
              <a:rPr lang="ru-RU" b="1" dirty="0" err="1"/>
              <a:t>tapylan</a:t>
            </a:r>
            <a:r>
              <a:rPr lang="ru-RU" b="1" dirty="0"/>
              <a:t> </a:t>
            </a:r>
            <a:r>
              <a:rPr lang="ru-RU" b="1" dirty="0" err="1"/>
              <a:t>taryhy-medeni</a:t>
            </a:r>
            <a:r>
              <a:rPr lang="ru-RU" b="1" dirty="0"/>
              <a:t> </a:t>
            </a:r>
            <a:r>
              <a:rPr lang="ru-RU" b="1" dirty="0" err="1"/>
              <a:t>ýadygärlikler</a:t>
            </a:r>
            <a:r>
              <a:rPr lang="ru-RU" b="1" dirty="0"/>
              <a:t> (</a:t>
            </a:r>
            <a:r>
              <a:rPr lang="ru-RU" b="1" dirty="0" err="1"/>
              <a:t>altyn-kümüş</a:t>
            </a:r>
            <a:r>
              <a:rPr lang="ru-RU" b="1" dirty="0"/>
              <a:t> </a:t>
            </a:r>
            <a:r>
              <a:rPr lang="ru-RU" b="1" dirty="0" err="1"/>
              <a:t>bezegleri</a:t>
            </a:r>
            <a:r>
              <a:rPr lang="ru-RU" b="1" dirty="0"/>
              <a:t>, </a:t>
            </a:r>
            <a:r>
              <a:rPr lang="ru-RU" b="1" dirty="0" err="1"/>
              <a:t>ymaratlar</a:t>
            </a:r>
            <a:r>
              <a:rPr lang="ru-RU" b="1" dirty="0"/>
              <a:t>, </a:t>
            </a:r>
            <a:r>
              <a:rPr lang="ru-RU" b="1" dirty="0" err="1"/>
              <a:t>halylar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başgalar</a:t>
            </a:r>
            <a:r>
              <a:rPr lang="ru-RU" b="1" dirty="0"/>
              <a:t>)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güwä</a:t>
            </a:r>
            <a:r>
              <a:rPr lang="ru-RU" b="1" dirty="0"/>
              <a:t> </a:t>
            </a:r>
            <a:r>
              <a:rPr lang="ru-RU" b="1" dirty="0" err="1"/>
              <a:t>geçýär</a:t>
            </a:r>
            <a:r>
              <a:rPr lang="ru-RU" b="1" dirty="0"/>
              <a:t>. </a:t>
            </a:r>
            <a:r>
              <a:rPr lang="en-US" b="1" dirty="0" err="1"/>
              <a:t>Şol</a:t>
            </a:r>
            <a:r>
              <a:rPr lang="en-US" b="1" dirty="0"/>
              <a:t> </a:t>
            </a:r>
            <a:r>
              <a:rPr lang="en-US" b="1" dirty="0" err="1"/>
              <a:t>gymmatlyklar</a:t>
            </a:r>
            <a:r>
              <a:rPr lang="en-US" b="1" dirty="0"/>
              <a:t> </a:t>
            </a:r>
            <a:r>
              <a:rPr lang="en-US" b="1" dirty="0" err="1"/>
              <a:t>b.e.</a:t>
            </a:r>
            <a:r>
              <a:rPr lang="en-US" b="1" dirty="0"/>
              <a:t> </a:t>
            </a:r>
            <a:r>
              <a:rPr lang="en-US" b="1" dirty="0" err="1"/>
              <a:t>öňki</a:t>
            </a:r>
            <a:r>
              <a:rPr lang="en-US" b="1" dirty="0"/>
              <a:t> III-I </a:t>
            </a:r>
            <a:r>
              <a:rPr lang="en-US" b="1" dirty="0" err="1"/>
              <a:t>müňýyllyklardan</a:t>
            </a:r>
            <a:r>
              <a:rPr lang="en-US" b="1" dirty="0"/>
              <a:t> </a:t>
            </a:r>
            <a:r>
              <a:rPr lang="en-US" b="1" dirty="0" err="1"/>
              <a:t>habar</a:t>
            </a:r>
            <a:r>
              <a:rPr lang="en-US" b="1" dirty="0"/>
              <a:t> </a:t>
            </a:r>
            <a:r>
              <a:rPr lang="en-US" b="1" dirty="0" err="1"/>
              <a:t>berýär</a:t>
            </a:r>
            <a:r>
              <a:rPr lang="en-US" b="1" dirty="0"/>
              <a:t>. </a:t>
            </a:r>
            <a:r>
              <a:rPr lang="ru-RU" b="1" dirty="0" err="1"/>
              <a:t>Şu</a:t>
            </a:r>
            <a:r>
              <a:rPr lang="ru-RU" b="1" dirty="0"/>
              <a:t> </a:t>
            </a:r>
            <a:r>
              <a:rPr lang="ru-RU" b="1" dirty="0" err="1"/>
              <a:t>aýdylanlardan</a:t>
            </a:r>
            <a:r>
              <a:rPr lang="ru-RU" b="1" dirty="0"/>
              <a:t> </a:t>
            </a:r>
            <a:r>
              <a:rPr lang="ru-RU" b="1" dirty="0" err="1"/>
              <a:t>ugur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, </a:t>
            </a:r>
            <a:r>
              <a:rPr lang="ru-RU" b="1" dirty="0" err="1"/>
              <a:t>şeýle</a:t>
            </a:r>
            <a:r>
              <a:rPr lang="ru-RU" b="1" dirty="0"/>
              <a:t> </a:t>
            </a:r>
            <a:r>
              <a:rPr lang="ru-RU" b="1" dirty="0" err="1"/>
              <a:t>netijä</a:t>
            </a:r>
            <a:r>
              <a:rPr lang="ru-RU" b="1" dirty="0"/>
              <a:t> </a:t>
            </a:r>
            <a:r>
              <a:rPr lang="ru-RU" b="1" dirty="0" err="1"/>
              <a:t>gelmek</a:t>
            </a:r>
            <a:r>
              <a:rPr lang="ru-RU" b="1" dirty="0"/>
              <a:t> </a:t>
            </a:r>
            <a:r>
              <a:rPr lang="ru-RU" b="1" dirty="0" err="1"/>
              <a:t>bolar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b="1" dirty="0" smtClean="0"/>
              <a:t>        </a:t>
            </a:r>
            <a:r>
              <a:rPr lang="ru-RU" b="1" i="1" dirty="0"/>
              <a:t>1. </a:t>
            </a:r>
            <a:r>
              <a:rPr lang="ru-RU" b="1" i="1" dirty="0" err="1"/>
              <a:t>Tälim-terbiýe</a:t>
            </a:r>
            <a:r>
              <a:rPr lang="ru-RU" b="1" i="1" dirty="0"/>
              <a:t> </a:t>
            </a:r>
            <a:r>
              <a:rPr lang="ru-RU" b="1" i="1" dirty="0" err="1"/>
              <a:t>bermek</a:t>
            </a:r>
            <a:r>
              <a:rPr lang="ru-RU" b="1" i="1" dirty="0"/>
              <a:t>, </a:t>
            </a:r>
            <a:r>
              <a:rPr lang="ru-RU" b="1" i="1" dirty="0" err="1"/>
              <a:t>ylym-bilim</a:t>
            </a:r>
            <a:r>
              <a:rPr lang="ru-RU" b="1" i="1" dirty="0"/>
              <a:t>, </a:t>
            </a:r>
            <a:r>
              <a:rPr lang="ru-RU" b="1" i="1" dirty="0" err="1"/>
              <a:t>kesp-kär</a:t>
            </a:r>
            <a:r>
              <a:rPr lang="ru-RU" b="1" i="1" dirty="0"/>
              <a:t> </a:t>
            </a:r>
            <a:r>
              <a:rPr lang="ru-RU" b="1" i="1" dirty="0" err="1"/>
              <a:t>öwretmek</a:t>
            </a:r>
            <a:r>
              <a:rPr lang="ru-RU" b="1" i="1" dirty="0"/>
              <a:t> </a:t>
            </a:r>
            <a:r>
              <a:rPr lang="ru-RU" b="1" i="1" dirty="0" err="1"/>
              <a:t>işi</a:t>
            </a:r>
            <a:r>
              <a:rPr lang="ru-RU" b="1" i="1" dirty="0"/>
              <a:t> </a:t>
            </a:r>
            <a:r>
              <a:rPr lang="ru-RU" b="1" i="1" dirty="0" err="1"/>
              <a:t>öz</a:t>
            </a:r>
            <a:r>
              <a:rPr lang="ru-RU" b="1" i="1" dirty="0"/>
              <a:t> </a:t>
            </a:r>
            <a:r>
              <a:rPr lang="ru-RU" b="1" i="1" dirty="0" err="1"/>
              <a:t>gözbaşyny</a:t>
            </a:r>
            <a:r>
              <a:rPr lang="ru-RU" b="1" i="1" dirty="0"/>
              <a:t> </a:t>
            </a:r>
            <a:r>
              <a:rPr lang="ru-RU" b="1" i="1" dirty="0" err="1"/>
              <a:t>örän</a:t>
            </a:r>
            <a:r>
              <a:rPr lang="ru-RU" b="1" i="1" dirty="0"/>
              <a:t> </a:t>
            </a:r>
            <a:r>
              <a:rPr lang="ru-RU" b="1" i="1" dirty="0" err="1"/>
              <a:t>gadymy</a:t>
            </a:r>
            <a:r>
              <a:rPr lang="ru-RU" b="1" i="1" dirty="0"/>
              <a:t> </a:t>
            </a:r>
            <a:r>
              <a:rPr lang="ru-RU" b="1" i="1" dirty="0" err="1"/>
              <a:t>döwürlerden</a:t>
            </a:r>
            <a:r>
              <a:rPr lang="ru-RU" b="1" i="1" dirty="0"/>
              <a:t>, </a:t>
            </a:r>
            <a:r>
              <a:rPr lang="ru-RU" b="1" i="1" dirty="0" err="1"/>
              <a:t>ýagny</a:t>
            </a:r>
            <a:r>
              <a:rPr lang="ru-RU" b="1" i="1" dirty="0"/>
              <a:t> </a:t>
            </a:r>
            <a:r>
              <a:rPr lang="ru-RU" b="1" i="1" dirty="0" err="1"/>
              <a:t>b.e</a:t>
            </a:r>
            <a:r>
              <a:rPr lang="ru-RU" b="1" i="1" dirty="0"/>
              <a:t>. </a:t>
            </a:r>
            <a:r>
              <a:rPr lang="ru-RU" b="1" i="1" dirty="0" err="1"/>
              <a:t>öňki</a:t>
            </a:r>
            <a:r>
              <a:rPr lang="ru-RU" b="1" i="1" dirty="0"/>
              <a:t> </a:t>
            </a:r>
            <a:r>
              <a:rPr lang="ru-RU" b="1" i="1" dirty="0" err="1"/>
              <a:t>müňýyllyklardan</a:t>
            </a:r>
            <a:r>
              <a:rPr lang="ru-RU" b="1" i="1" dirty="0"/>
              <a:t> </a:t>
            </a:r>
            <a:r>
              <a:rPr lang="ru-RU" b="1" i="1" dirty="0" err="1"/>
              <a:t>alyp</a:t>
            </a:r>
            <a:r>
              <a:rPr lang="ru-RU" b="1" i="1" dirty="0"/>
              <a:t> </a:t>
            </a:r>
            <a:r>
              <a:rPr lang="ru-RU" b="1" i="1" dirty="0" err="1"/>
              <a:t>gaýdýar.Esasan</a:t>
            </a:r>
            <a:r>
              <a:rPr lang="ru-RU" b="1" i="1" dirty="0"/>
              <a:t> </a:t>
            </a:r>
            <a:r>
              <a:rPr lang="ru-RU" b="1" i="1" dirty="0" err="1"/>
              <a:t>hem</a:t>
            </a:r>
            <a:r>
              <a:rPr lang="ru-RU" b="1" i="1" dirty="0"/>
              <a:t>, </a:t>
            </a:r>
            <a:r>
              <a:rPr lang="ru-RU" b="1" i="1" dirty="0" err="1"/>
              <a:t>ýaş</a:t>
            </a:r>
            <a:r>
              <a:rPr lang="ru-RU" b="1" i="1" dirty="0"/>
              <a:t> </a:t>
            </a:r>
            <a:r>
              <a:rPr lang="ru-RU" b="1" i="1" dirty="0" err="1"/>
              <a:t>nesle</a:t>
            </a:r>
            <a:r>
              <a:rPr lang="ru-RU" b="1" i="1" dirty="0"/>
              <a:t> </a:t>
            </a:r>
            <a:r>
              <a:rPr lang="ru-RU" b="1" i="1" dirty="0" err="1"/>
              <a:t>il-günüň</a:t>
            </a:r>
            <a:r>
              <a:rPr lang="ru-RU" b="1" i="1" dirty="0"/>
              <a:t> </a:t>
            </a:r>
            <a:r>
              <a:rPr lang="ru-RU" b="1" i="1" dirty="0" err="1"/>
              <a:t>ýaşaýyş-durmuş</a:t>
            </a:r>
            <a:r>
              <a:rPr lang="ru-RU" b="1" i="1" dirty="0"/>
              <a:t> </a:t>
            </a:r>
            <a:r>
              <a:rPr lang="ru-RU" b="1" i="1" dirty="0" err="1"/>
              <a:t>şertleri</a:t>
            </a:r>
            <a:r>
              <a:rPr lang="ru-RU" b="1" i="1" dirty="0"/>
              <a:t> </a:t>
            </a:r>
            <a:r>
              <a:rPr lang="ru-RU" b="1" i="1" dirty="0" err="1"/>
              <a:t>bilen</a:t>
            </a:r>
            <a:r>
              <a:rPr lang="ru-RU" b="1" i="1" dirty="0"/>
              <a:t> </a:t>
            </a:r>
            <a:r>
              <a:rPr lang="ru-RU" b="1" i="1" dirty="0" err="1"/>
              <a:t>baglanyşykly</a:t>
            </a:r>
            <a:r>
              <a:rPr lang="ru-RU" b="1" i="1" dirty="0"/>
              <a:t> </a:t>
            </a:r>
            <a:r>
              <a:rPr lang="ru-RU" b="1" i="1" dirty="0" err="1"/>
              <a:t>bilim</a:t>
            </a:r>
            <a:r>
              <a:rPr lang="ru-RU" b="1" i="1" dirty="0"/>
              <a:t> </a:t>
            </a:r>
            <a:r>
              <a:rPr lang="ru-RU" b="1" i="1" dirty="0" err="1"/>
              <a:t>berlipdir</a:t>
            </a:r>
            <a:r>
              <a:rPr lang="ru-RU" b="1" i="1" dirty="0"/>
              <a:t>.</a:t>
            </a:r>
          </a:p>
          <a:p>
            <a:pPr marL="0" indent="0">
              <a:buNone/>
            </a:pPr>
            <a:r>
              <a:rPr lang="ru-RU" b="1" i="1" dirty="0"/>
              <a:t>          2. </a:t>
            </a:r>
            <a:r>
              <a:rPr lang="ru-RU" b="1" i="1" dirty="0" err="1"/>
              <a:t>Ýaşaýyş-durmuş</a:t>
            </a:r>
            <a:r>
              <a:rPr lang="ru-RU" b="1" i="1" dirty="0"/>
              <a:t> </a:t>
            </a:r>
            <a:r>
              <a:rPr lang="ru-RU" b="1" i="1" dirty="0" err="1"/>
              <a:t>üçin</a:t>
            </a:r>
            <a:r>
              <a:rPr lang="ru-RU" b="1" i="1" dirty="0"/>
              <a:t> </a:t>
            </a:r>
            <a:r>
              <a:rPr lang="ru-RU" b="1" i="1" dirty="0" err="1"/>
              <a:t>zerur</a:t>
            </a:r>
            <a:r>
              <a:rPr lang="ru-RU" b="1" i="1" dirty="0"/>
              <a:t> </a:t>
            </a:r>
            <a:r>
              <a:rPr lang="ru-RU" b="1" i="1" dirty="0" err="1"/>
              <a:t>bolan</a:t>
            </a:r>
            <a:r>
              <a:rPr lang="ru-RU" b="1" i="1" dirty="0"/>
              <a:t> </a:t>
            </a:r>
            <a:r>
              <a:rPr lang="ru-RU" b="1" i="1" dirty="0" err="1"/>
              <a:t>ugurlardan</a:t>
            </a:r>
            <a:r>
              <a:rPr lang="ru-RU" b="1" i="1" dirty="0"/>
              <a:t> </a:t>
            </a:r>
            <a:r>
              <a:rPr lang="ru-RU" b="1" i="1" dirty="0" err="1"/>
              <a:t>kesp-kär</a:t>
            </a:r>
            <a:r>
              <a:rPr lang="ru-RU" b="1" i="1" dirty="0"/>
              <a:t> </a:t>
            </a:r>
            <a:r>
              <a:rPr lang="ru-RU" b="1" i="1" dirty="0" err="1"/>
              <a:t>öwredilipdir</a:t>
            </a:r>
            <a:r>
              <a:rPr lang="ru-RU" b="1" i="1" dirty="0"/>
              <a:t>. </a:t>
            </a:r>
            <a:r>
              <a:rPr lang="ru-RU" b="1" i="1" dirty="0" err="1"/>
              <a:t>Şol</a:t>
            </a:r>
            <a:r>
              <a:rPr lang="ru-RU" b="1" i="1" dirty="0"/>
              <a:t> </a:t>
            </a:r>
            <a:r>
              <a:rPr lang="ru-RU" b="1" i="1" dirty="0" err="1"/>
              <a:t>ugurlar</a:t>
            </a:r>
            <a:r>
              <a:rPr lang="ru-RU" b="1" i="1" dirty="0"/>
              <a:t>, </a:t>
            </a:r>
            <a:r>
              <a:rPr lang="ru-RU" b="1" i="1" dirty="0" err="1"/>
              <a:t>esasan</a:t>
            </a:r>
            <a:r>
              <a:rPr lang="ru-RU" b="1" i="1" dirty="0"/>
              <a:t>, </a:t>
            </a:r>
            <a:r>
              <a:rPr lang="ru-RU" b="1" i="1" dirty="0" err="1"/>
              <a:t>maldarçylyk</a:t>
            </a:r>
            <a:r>
              <a:rPr lang="ru-RU" b="1" i="1" dirty="0"/>
              <a:t>, </a:t>
            </a:r>
            <a:r>
              <a:rPr lang="ru-RU" b="1" i="1" dirty="0" err="1"/>
              <a:t>ekerançylyk</a:t>
            </a:r>
            <a:r>
              <a:rPr lang="ru-RU" b="1" i="1" dirty="0"/>
              <a:t>, </a:t>
            </a:r>
            <a:r>
              <a:rPr lang="ru-RU" b="1" i="1" dirty="0" err="1"/>
              <a:t>gurluşyk</a:t>
            </a:r>
            <a:r>
              <a:rPr lang="ru-RU" b="1" i="1" dirty="0"/>
              <a:t>, </a:t>
            </a:r>
            <a:r>
              <a:rPr lang="ru-RU" b="1" i="1" dirty="0" err="1"/>
              <a:t>senetçilik</a:t>
            </a:r>
            <a:r>
              <a:rPr lang="ru-RU" b="1" i="1" dirty="0"/>
              <a:t>, </a:t>
            </a:r>
            <a:r>
              <a:rPr lang="ru-RU" b="1" i="1" dirty="0" err="1"/>
              <a:t>sungat</a:t>
            </a:r>
            <a:r>
              <a:rPr lang="ru-RU" b="1" i="1" dirty="0"/>
              <a:t>, </a:t>
            </a:r>
            <a:r>
              <a:rPr lang="ru-RU" b="1" i="1" dirty="0" err="1"/>
              <a:t>alyş-çalyş</a:t>
            </a:r>
            <a:r>
              <a:rPr lang="ru-RU" b="1" i="1" dirty="0"/>
              <a:t> </a:t>
            </a:r>
            <a:r>
              <a:rPr lang="ru-RU" b="1" i="1" dirty="0" err="1"/>
              <a:t>bilen</a:t>
            </a:r>
            <a:r>
              <a:rPr lang="ru-RU" b="1" i="1" dirty="0"/>
              <a:t> </a:t>
            </a:r>
            <a:r>
              <a:rPr lang="ru-RU" b="1" i="1" dirty="0" err="1"/>
              <a:t>baglanyşykly</a:t>
            </a:r>
            <a:r>
              <a:rPr lang="ru-RU" b="1" i="1" dirty="0"/>
              <a:t> </a:t>
            </a:r>
            <a:r>
              <a:rPr lang="ru-RU" b="1" i="1" dirty="0" err="1"/>
              <a:t>bolupdyr</a:t>
            </a:r>
            <a:r>
              <a:rPr lang="ru-RU" b="1" i="1" dirty="0"/>
              <a:t>.</a:t>
            </a:r>
          </a:p>
          <a:p>
            <a:pPr marL="0" indent="0">
              <a:buNone/>
            </a:pPr>
            <a:r>
              <a:rPr lang="ru-RU" dirty="0"/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3507528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6815" y="517585"/>
            <a:ext cx="11335110" cy="5659378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smtClean="0"/>
              <a:t>	</a:t>
            </a:r>
          </a:p>
          <a:p>
            <a:pPr marL="0" indent="0">
              <a:buNone/>
            </a:pPr>
            <a:r>
              <a:rPr lang="en-US" b="1" i="1" dirty="0"/>
              <a:t>	</a:t>
            </a:r>
            <a:r>
              <a:rPr lang="ru-RU" b="1" i="1" dirty="0" smtClean="0"/>
              <a:t> </a:t>
            </a:r>
            <a:r>
              <a:rPr lang="ru-RU" b="1" i="1" dirty="0"/>
              <a:t>3. </a:t>
            </a:r>
            <a:r>
              <a:rPr lang="ru-RU" b="1" i="1" dirty="0" err="1"/>
              <a:t>Il-ulusyň</a:t>
            </a:r>
            <a:r>
              <a:rPr lang="ru-RU" b="1" i="1" dirty="0"/>
              <a:t> </a:t>
            </a:r>
            <a:r>
              <a:rPr lang="ru-RU" b="1" i="1" dirty="0" err="1"/>
              <a:t>asudalygy</a:t>
            </a:r>
            <a:r>
              <a:rPr lang="ru-RU" b="1" i="1" dirty="0"/>
              <a:t>, </a:t>
            </a:r>
            <a:r>
              <a:rPr lang="ru-RU" b="1" i="1" dirty="0" err="1"/>
              <a:t>garaşsyzlygy</a:t>
            </a:r>
            <a:r>
              <a:rPr lang="ru-RU" b="1" i="1" dirty="0"/>
              <a:t> </a:t>
            </a:r>
            <a:r>
              <a:rPr lang="ru-RU" b="1" i="1" dirty="0" err="1"/>
              <a:t>ugrunda</a:t>
            </a:r>
            <a:r>
              <a:rPr lang="ru-RU" b="1" i="1" dirty="0"/>
              <a:t> </a:t>
            </a:r>
            <a:r>
              <a:rPr lang="ru-RU" b="1" i="1" dirty="0" err="1"/>
              <a:t>göreşmäge</a:t>
            </a:r>
            <a:r>
              <a:rPr lang="ru-RU" b="1" i="1" dirty="0"/>
              <a:t> </a:t>
            </a:r>
            <a:r>
              <a:rPr lang="ru-RU" b="1" i="1" dirty="0" err="1"/>
              <a:t>ukyply</a:t>
            </a:r>
            <a:r>
              <a:rPr lang="ru-RU" b="1" i="1" dirty="0"/>
              <a:t>, </a:t>
            </a:r>
            <a:r>
              <a:rPr lang="ru-RU" b="1" i="1" dirty="0" err="1"/>
              <a:t>sagdyn</a:t>
            </a:r>
            <a:r>
              <a:rPr lang="ru-RU" b="1" i="1" dirty="0"/>
              <a:t>, </a:t>
            </a:r>
            <a:r>
              <a:rPr lang="ru-RU" b="1" i="1" dirty="0" err="1"/>
              <a:t>söweş</a:t>
            </a:r>
            <a:r>
              <a:rPr lang="ru-RU" b="1" i="1" dirty="0"/>
              <a:t> </a:t>
            </a:r>
            <a:r>
              <a:rPr lang="ru-RU" b="1" i="1" dirty="0" err="1"/>
              <a:t>tälimlerinden</a:t>
            </a:r>
            <a:r>
              <a:rPr lang="ru-RU" b="1" i="1" dirty="0"/>
              <a:t> </a:t>
            </a:r>
            <a:r>
              <a:rPr lang="ru-RU" b="1" i="1" dirty="0" err="1"/>
              <a:t>baş</a:t>
            </a:r>
            <a:r>
              <a:rPr lang="ru-RU" b="1" i="1" dirty="0"/>
              <a:t> </a:t>
            </a:r>
            <a:r>
              <a:rPr lang="ru-RU" b="1" i="1" dirty="0" err="1"/>
              <a:t>çykaryp</a:t>
            </a:r>
            <a:r>
              <a:rPr lang="ru-RU" b="1" i="1" dirty="0"/>
              <a:t> </a:t>
            </a:r>
            <a:r>
              <a:rPr lang="ru-RU" b="1" i="1" dirty="0" err="1"/>
              <a:t>bilýän</a:t>
            </a:r>
            <a:r>
              <a:rPr lang="ru-RU" b="1" i="1" dirty="0"/>
              <a:t> </a:t>
            </a:r>
            <a:r>
              <a:rPr lang="ru-RU" b="1" i="1" dirty="0" err="1"/>
              <a:t>gujurly</a:t>
            </a:r>
            <a:r>
              <a:rPr lang="ru-RU" b="1" i="1" dirty="0"/>
              <a:t> </a:t>
            </a:r>
            <a:r>
              <a:rPr lang="ru-RU" b="1" i="1" dirty="0" err="1"/>
              <a:t>hem</a:t>
            </a:r>
            <a:r>
              <a:rPr lang="ru-RU" b="1" i="1" dirty="0"/>
              <a:t> </a:t>
            </a:r>
            <a:r>
              <a:rPr lang="ru-RU" b="1" i="1" dirty="0" err="1"/>
              <a:t>gaýduwsyz</a:t>
            </a:r>
            <a:r>
              <a:rPr lang="ru-RU" b="1" i="1" dirty="0"/>
              <a:t> </a:t>
            </a:r>
            <a:r>
              <a:rPr lang="ru-RU" b="1" i="1" dirty="0" err="1"/>
              <a:t>adamlary</a:t>
            </a:r>
            <a:r>
              <a:rPr lang="ru-RU" b="1" i="1" dirty="0"/>
              <a:t> </a:t>
            </a:r>
            <a:r>
              <a:rPr lang="ru-RU" b="1" i="1" dirty="0" err="1"/>
              <a:t>terbiýeläp</a:t>
            </a:r>
            <a:r>
              <a:rPr lang="ru-RU" b="1" i="1" dirty="0"/>
              <a:t> </a:t>
            </a:r>
            <a:r>
              <a:rPr lang="ru-RU" b="1" i="1" dirty="0" err="1"/>
              <a:t>ýetişdirmek</a:t>
            </a:r>
            <a:r>
              <a:rPr lang="ru-RU" b="1" i="1" dirty="0"/>
              <a:t> </a:t>
            </a:r>
            <a:r>
              <a:rPr lang="ru-RU" b="1" i="1" dirty="0" err="1"/>
              <a:t>esasy</a:t>
            </a:r>
            <a:r>
              <a:rPr lang="ru-RU" b="1" i="1" dirty="0"/>
              <a:t> </a:t>
            </a:r>
            <a:r>
              <a:rPr lang="ru-RU" b="1" i="1" dirty="0" err="1"/>
              <a:t>wezipe</a:t>
            </a:r>
            <a:r>
              <a:rPr lang="ru-RU" b="1" i="1" dirty="0"/>
              <a:t> </a:t>
            </a:r>
            <a:r>
              <a:rPr lang="ru-RU" b="1" i="1" dirty="0" err="1"/>
              <a:t>edilip</a:t>
            </a:r>
            <a:r>
              <a:rPr lang="ru-RU" b="1" i="1" dirty="0"/>
              <a:t> </a:t>
            </a:r>
            <a:r>
              <a:rPr lang="ru-RU" b="1" i="1" dirty="0" err="1"/>
              <a:t>goýlupdyr</a:t>
            </a:r>
            <a:r>
              <a:rPr lang="ru-RU" b="1" i="1" dirty="0"/>
              <a:t>.</a:t>
            </a:r>
          </a:p>
          <a:p>
            <a:pPr marL="0" indent="0">
              <a:buNone/>
            </a:pPr>
            <a:r>
              <a:rPr lang="ru-RU" b="1" i="1" dirty="0" smtClean="0"/>
              <a:t>         </a:t>
            </a:r>
            <a:r>
              <a:rPr lang="en-US" b="1" i="1" dirty="0"/>
              <a:t>4. </a:t>
            </a:r>
            <a:r>
              <a:rPr lang="en-US" b="1" i="1" dirty="0" err="1"/>
              <a:t>Bilim</a:t>
            </a:r>
            <a:r>
              <a:rPr lang="en-US" b="1" i="1" dirty="0"/>
              <a:t> </a:t>
            </a:r>
            <a:r>
              <a:rPr lang="en-US" b="1" i="1" dirty="0" err="1"/>
              <a:t>bermek</a:t>
            </a:r>
            <a:r>
              <a:rPr lang="en-US" b="1" i="1" dirty="0"/>
              <a:t>, hat-</a:t>
            </a:r>
            <a:r>
              <a:rPr lang="en-US" b="1" i="1" dirty="0" err="1"/>
              <a:t>sowat</a:t>
            </a:r>
            <a:r>
              <a:rPr lang="en-US" b="1" i="1" dirty="0"/>
              <a:t> </a:t>
            </a:r>
            <a:r>
              <a:rPr lang="en-US" b="1" i="1" dirty="0" err="1"/>
              <a:t>öwretmek</a:t>
            </a:r>
            <a:r>
              <a:rPr lang="en-US" b="1" i="1" dirty="0"/>
              <a:t> </a:t>
            </a:r>
            <a:r>
              <a:rPr lang="en-US" b="1" i="1" dirty="0" err="1"/>
              <a:t>niýeti</a:t>
            </a:r>
            <a:r>
              <a:rPr lang="en-US" b="1" i="1" dirty="0"/>
              <a:t> </a:t>
            </a:r>
            <a:r>
              <a:rPr lang="en-US" b="1" i="1" dirty="0" err="1"/>
              <a:t>bilen</a:t>
            </a:r>
            <a:r>
              <a:rPr lang="en-US" b="1" i="1" dirty="0"/>
              <a:t> </a:t>
            </a:r>
            <a:r>
              <a:rPr lang="en-US" b="1" i="1" dirty="0" err="1"/>
              <a:t>ýörite</a:t>
            </a:r>
            <a:r>
              <a:rPr lang="en-US" b="1" i="1" dirty="0"/>
              <a:t> </a:t>
            </a:r>
            <a:r>
              <a:rPr lang="en-US" b="1" i="1" dirty="0" err="1"/>
              <a:t>elipbiý</a:t>
            </a:r>
            <a:r>
              <a:rPr lang="en-US" b="1" i="1" dirty="0"/>
              <a:t> </a:t>
            </a:r>
            <a:r>
              <a:rPr lang="en-US" b="1" i="1" dirty="0" err="1"/>
              <a:t>döredilipdir</a:t>
            </a:r>
            <a:r>
              <a:rPr lang="en-US" b="1" i="1" dirty="0"/>
              <a:t>.</a:t>
            </a:r>
            <a:endParaRPr lang="ru-RU" b="1" i="1" dirty="0"/>
          </a:p>
          <a:p>
            <a:pPr marL="0" indent="0">
              <a:buNone/>
            </a:pPr>
            <a:r>
              <a:rPr lang="ru-RU" b="1" i="1" dirty="0" smtClean="0"/>
              <a:t>         </a:t>
            </a:r>
            <a:r>
              <a:rPr lang="ru-RU" b="1" i="1" dirty="0"/>
              <a:t>5. </a:t>
            </a:r>
            <a:r>
              <a:rPr lang="ru-RU" b="1" i="1" dirty="0" err="1"/>
              <a:t>Türkmenleriň</a:t>
            </a:r>
            <a:r>
              <a:rPr lang="ru-RU" b="1" i="1" dirty="0"/>
              <a:t> </a:t>
            </a:r>
            <a:r>
              <a:rPr lang="ru-RU" b="1" i="1" dirty="0" err="1"/>
              <a:t>ata-babalary</a:t>
            </a:r>
            <a:r>
              <a:rPr lang="ru-RU" b="1" i="1" dirty="0"/>
              <a:t> </a:t>
            </a:r>
            <a:r>
              <a:rPr lang="ru-RU" b="1" i="1" dirty="0" err="1"/>
              <a:t>beýleki</a:t>
            </a:r>
            <a:r>
              <a:rPr lang="ru-RU" b="1" i="1" dirty="0"/>
              <a:t> </a:t>
            </a:r>
            <a:r>
              <a:rPr lang="ru-RU" b="1" i="1" dirty="0" err="1"/>
              <a:t>halklar</a:t>
            </a:r>
            <a:r>
              <a:rPr lang="ru-RU" b="1" i="1" dirty="0"/>
              <a:t> </a:t>
            </a:r>
            <a:r>
              <a:rPr lang="ru-RU" b="1" i="1" dirty="0" err="1"/>
              <a:t>bilen</a:t>
            </a:r>
            <a:r>
              <a:rPr lang="ru-RU" b="1" i="1" dirty="0"/>
              <a:t> </a:t>
            </a:r>
            <a:r>
              <a:rPr lang="ru-RU" b="1" i="1" dirty="0" err="1"/>
              <a:t>ykdysady</a:t>
            </a:r>
            <a:r>
              <a:rPr lang="ru-RU" b="1" i="1" dirty="0"/>
              <a:t> </a:t>
            </a:r>
            <a:r>
              <a:rPr lang="ru-RU" b="1" i="1" dirty="0" err="1"/>
              <a:t>we</a:t>
            </a:r>
            <a:r>
              <a:rPr lang="ru-RU" b="1" i="1" dirty="0"/>
              <a:t> </a:t>
            </a:r>
            <a:r>
              <a:rPr lang="ru-RU" b="1" i="1" dirty="0" err="1"/>
              <a:t>medeni</a:t>
            </a:r>
            <a:r>
              <a:rPr lang="ru-RU" b="1" i="1" dirty="0"/>
              <a:t> </a:t>
            </a:r>
            <a:r>
              <a:rPr lang="ru-RU" b="1" i="1" dirty="0" err="1"/>
              <a:t>aragatnaşygy</a:t>
            </a:r>
            <a:r>
              <a:rPr lang="ru-RU" b="1" i="1" dirty="0"/>
              <a:t> </a:t>
            </a:r>
            <a:r>
              <a:rPr lang="ru-RU" b="1" i="1" dirty="0" err="1"/>
              <a:t>ýola</a:t>
            </a:r>
            <a:r>
              <a:rPr lang="ru-RU" b="1" i="1" dirty="0"/>
              <a:t> </a:t>
            </a:r>
            <a:r>
              <a:rPr lang="ru-RU" b="1" i="1" dirty="0" err="1"/>
              <a:t>goýup</a:t>
            </a:r>
            <a:r>
              <a:rPr lang="ru-RU" b="1" i="1" dirty="0"/>
              <a:t>, </a:t>
            </a:r>
            <a:r>
              <a:rPr lang="ru-RU" b="1" i="1" dirty="0" err="1"/>
              <a:t>ony</a:t>
            </a:r>
            <a:r>
              <a:rPr lang="ru-RU" b="1" i="1" dirty="0"/>
              <a:t> </a:t>
            </a:r>
            <a:r>
              <a:rPr lang="ru-RU" b="1" i="1" dirty="0" err="1"/>
              <a:t>ösdürip</a:t>
            </a:r>
            <a:r>
              <a:rPr lang="ru-RU" b="1" i="1" dirty="0"/>
              <a:t> </a:t>
            </a:r>
            <a:r>
              <a:rPr lang="ru-RU" b="1" i="1" dirty="0" err="1"/>
              <a:t>hem</a:t>
            </a:r>
            <a:r>
              <a:rPr lang="ru-RU" b="1" i="1" dirty="0"/>
              <a:t> </a:t>
            </a:r>
            <a:r>
              <a:rPr lang="ru-RU" b="1" i="1" dirty="0" err="1"/>
              <a:t>kämilleşdirip</a:t>
            </a:r>
            <a:r>
              <a:rPr lang="ru-RU" b="1" i="1" dirty="0"/>
              <a:t> </a:t>
            </a:r>
            <a:r>
              <a:rPr lang="ru-RU" b="1" i="1" dirty="0" err="1"/>
              <a:t>gelipdir</a:t>
            </a:r>
            <a:r>
              <a:rPr lang="ru-RU" b="1" i="1" dirty="0"/>
              <a:t>. </a:t>
            </a:r>
            <a:r>
              <a:rPr lang="ru-RU" b="1" i="1" dirty="0" err="1"/>
              <a:t>Bu</a:t>
            </a:r>
            <a:r>
              <a:rPr lang="ru-RU" b="1" i="1" dirty="0"/>
              <a:t> </a:t>
            </a:r>
            <a:r>
              <a:rPr lang="ru-RU" b="1" i="1" dirty="0" err="1"/>
              <a:t>bolsa</a:t>
            </a:r>
            <a:r>
              <a:rPr lang="ru-RU" b="1" i="1" dirty="0"/>
              <a:t> </a:t>
            </a:r>
            <a:r>
              <a:rPr lang="ru-RU" b="1" i="1" dirty="0" err="1"/>
              <a:t>şol</a:t>
            </a:r>
            <a:r>
              <a:rPr lang="ru-RU" b="1" i="1" dirty="0"/>
              <a:t> </a:t>
            </a:r>
            <a:r>
              <a:rPr lang="ru-RU" b="1" i="1" dirty="0" err="1"/>
              <a:t>ugurlardan</a:t>
            </a:r>
            <a:r>
              <a:rPr lang="ru-RU" b="1" i="1" dirty="0"/>
              <a:t> </a:t>
            </a:r>
            <a:r>
              <a:rPr lang="ru-RU" b="1" i="1" dirty="0" err="1"/>
              <a:t>baş</a:t>
            </a:r>
            <a:r>
              <a:rPr lang="ru-RU" b="1" i="1" dirty="0"/>
              <a:t> </a:t>
            </a:r>
            <a:r>
              <a:rPr lang="ru-RU" b="1" i="1" dirty="0" err="1"/>
              <a:t>çykaryp</a:t>
            </a:r>
            <a:r>
              <a:rPr lang="ru-RU" b="1" i="1" dirty="0"/>
              <a:t> </a:t>
            </a:r>
            <a:r>
              <a:rPr lang="ru-RU" b="1" i="1" dirty="0" err="1"/>
              <a:t>bilýän</a:t>
            </a:r>
            <a:r>
              <a:rPr lang="ru-RU" b="1" i="1" dirty="0"/>
              <a:t>, </a:t>
            </a:r>
            <a:r>
              <a:rPr lang="ru-RU" b="1" i="1" dirty="0" err="1"/>
              <a:t>işine</a:t>
            </a:r>
            <a:r>
              <a:rPr lang="ru-RU" b="1" i="1" dirty="0"/>
              <a:t> </a:t>
            </a:r>
            <a:r>
              <a:rPr lang="ru-RU" b="1" i="1" dirty="0" err="1"/>
              <a:t>ökde</a:t>
            </a:r>
            <a:r>
              <a:rPr lang="ru-RU" b="1" i="1" dirty="0"/>
              <a:t>, </a:t>
            </a:r>
            <a:r>
              <a:rPr lang="ru-RU" b="1" i="1" dirty="0" err="1"/>
              <a:t>ugurtapyjy</a:t>
            </a:r>
            <a:r>
              <a:rPr lang="ru-RU" b="1" i="1" dirty="0"/>
              <a:t>, </a:t>
            </a:r>
            <a:r>
              <a:rPr lang="ru-RU" b="1" i="1" dirty="0" err="1"/>
              <a:t>sowatly</a:t>
            </a:r>
            <a:r>
              <a:rPr lang="ru-RU" b="1" i="1" dirty="0"/>
              <a:t>  </a:t>
            </a:r>
            <a:r>
              <a:rPr lang="ru-RU" b="1" i="1" dirty="0" err="1"/>
              <a:t>adamlary</a:t>
            </a:r>
            <a:r>
              <a:rPr lang="ru-RU" b="1" i="1" dirty="0"/>
              <a:t> </a:t>
            </a:r>
            <a:r>
              <a:rPr lang="ru-RU" b="1" i="1" dirty="0" err="1"/>
              <a:t>terbiýeläp</a:t>
            </a:r>
            <a:r>
              <a:rPr lang="ru-RU" b="1" i="1" dirty="0"/>
              <a:t> </a:t>
            </a:r>
            <a:r>
              <a:rPr lang="ru-RU" b="1" i="1" dirty="0" err="1"/>
              <a:t>ýetişdirmegi</a:t>
            </a:r>
            <a:r>
              <a:rPr lang="ru-RU" b="1" i="1" dirty="0"/>
              <a:t> </a:t>
            </a:r>
            <a:r>
              <a:rPr lang="ru-RU" b="1" i="1" dirty="0" err="1"/>
              <a:t>talap</a:t>
            </a:r>
            <a:r>
              <a:rPr lang="ru-RU" b="1" i="1" dirty="0"/>
              <a:t> </a:t>
            </a:r>
            <a:r>
              <a:rPr lang="ru-RU" b="1" i="1" dirty="0" err="1"/>
              <a:t>edipdir</a:t>
            </a:r>
            <a:r>
              <a:rPr lang="ru-RU" b="1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566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7804" y="672859"/>
            <a:ext cx="11300604" cy="550410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err="1"/>
              <a:t>Pedagogika</a:t>
            </a:r>
            <a:r>
              <a:rPr lang="ru-RU" b="1" dirty="0"/>
              <a:t> </a:t>
            </a:r>
            <a:r>
              <a:rPr lang="ru-RU" b="1" dirty="0" err="1"/>
              <a:t>ylmy</a:t>
            </a:r>
            <a:r>
              <a:rPr lang="ru-RU" b="1" dirty="0"/>
              <a:t> </a:t>
            </a:r>
            <a:r>
              <a:rPr lang="ru-RU" b="1" dirty="0" err="1"/>
              <a:t>özbaşdak</a:t>
            </a:r>
            <a:r>
              <a:rPr lang="ru-RU" b="1" dirty="0"/>
              <a:t> </a:t>
            </a:r>
            <a:r>
              <a:rPr lang="ru-RU" b="1" dirty="0" err="1"/>
              <a:t>ylym</a:t>
            </a:r>
            <a:r>
              <a:rPr lang="ru-RU" b="1" dirty="0"/>
              <a:t> </a:t>
            </a:r>
            <a:r>
              <a:rPr lang="ru-RU" b="1" dirty="0" err="1"/>
              <a:t>hökmünde</a:t>
            </a:r>
            <a:r>
              <a:rPr lang="ru-RU" b="1" dirty="0"/>
              <a:t> </a:t>
            </a:r>
            <a:r>
              <a:rPr lang="ru-RU" b="1" dirty="0" err="1"/>
              <a:t>öňe</a:t>
            </a:r>
            <a:r>
              <a:rPr lang="ru-RU" b="1" dirty="0"/>
              <a:t> </a:t>
            </a:r>
            <a:r>
              <a:rPr lang="ru-RU" b="1" dirty="0" err="1"/>
              <a:t>çykandan</a:t>
            </a:r>
            <a:r>
              <a:rPr lang="ru-RU" b="1" dirty="0"/>
              <a:t> </a:t>
            </a:r>
            <a:r>
              <a:rPr lang="ru-RU" b="1" dirty="0" err="1"/>
              <a:t>soň</a:t>
            </a:r>
            <a:r>
              <a:rPr lang="ru-RU" b="1" dirty="0"/>
              <a:t>,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içinde</a:t>
            </a:r>
            <a:r>
              <a:rPr lang="ru-RU" b="1" dirty="0"/>
              <a:t> </a:t>
            </a:r>
            <a:r>
              <a:rPr lang="ru-RU" b="1" dirty="0" err="1"/>
              <a:t>differensirleşme</a:t>
            </a:r>
            <a:r>
              <a:rPr lang="ru-RU" b="1" dirty="0"/>
              <a:t> (</a:t>
            </a:r>
            <a:r>
              <a:rPr lang="ru-RU" b="1" dirty="0" err="1"/>
              <a:t>bölünme</a:t>
            </a:r>
            <a:r>
              <a:rPr lang="ru-RU" b="1" dirty="0"/>
              <a:t>) </a:t>
            </a:r>
            <a:r>
              <a:rPr lang="ru-RU" b="1" dirty="0" err="1"/>
              <a:t>döwri</a:t>
            </a:r>
            <a:r>
              <a:rPr lang="ru-RU" b="1" dirty="0"/>
              <a:t> </a:t>
            </a:r>
            <a:r>
              <a:rPr lang="ru-RU" b="1" dirty="0" err="1"/>
              <a:t>başlanyp</a:t>
            </a:r>
            <a:r>
              <a:rPr lang="ru-RU" b="1" dirty="0"/>
              <a:t>,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en-US" b="1" dirty="0" err="1"/>
              <a:t>baradaky</a:t>
            </a:r>
            <a:r>
              <a:rPr lang="en-US" b="1" dirty="0"/>
              <a:t> </a:t>
            </a:r>
            <a:r>
              <a:rPr lang="en-US" b="1" dirty="0" err="1"/>
              <a:t>ylym</a:t>
            </a:r>
            <a:r>
              <a:rPr lang="en-US" b="1" dirty="0"/>
              <a:t> </a:t>
            </a:r>
            <a:r>
              <a:rPr lang="en-US" b="1" dirty="0" err="1"/>
              <a:t>giden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ulgama</a:t>
            </a:r>
            <a:r>
              <a:rPr lang="en-US" b="1" dirty="0"/>
              <a:t> </a:t>
            </a:r>
            <a:r>
              <a:rPr lang="en-US" b="1" dirty="0" err="1"/>
              <a:t>öwrüldi</a:t>
            </a:r>
            <a:r>
              <a:rPr lang="en-US" b="1" dirty="0"/>
              <a:t>, </a:t>
            </a:r>
            <a:r>
              <a:rPr lang="en-US" b="1" dirty="0" err="1"/>
              <a:t>ýagny</a:t>
            </a:r>
            <a:r>
              <a:rPr lang="en-US" b="1" dirty="0"/>
              <a:t> </a:t>
            </a:r>
            <a:r>
              <a:rPr lang="en-US" b="1" dirty="0" err="1"/>
              <a:t>pedagogikanyň</a:t>
            </a:r>
            <a:r>
              <a:rPr lang="en-US" b="1" dirty="0"/>
              <a:t> </a:t>
            </a:r>
            <a:r>
              <a:rPr lang="en-US" b="1" dirty="0" err="1"/>
              <a:t>pudaklary</a:t>
            </a:r>
            <a:r>
              <a:rPr lang="en-US" b="1" dirty="0"/>
              <a:t> </a:t>
            </a:r>
            <a:r>
              <a:rPr lang="en-US" b="1" dirty="0" err="1"/>
              <a:t>emele</a:t>
            </a:r>
            <a:r>
              <a:rPr lang="en-US" b="1" dirty="0"/>
              <a:t> </a:t>
            </a:r>
            <a:r>
              <a:rPr lang="en-US" b="1" dirty="0" err="1" smtClean="0"/>
              <a:t>geldi</a:t>
            </a:r>
            <a:r>
              <a:rPr lang="tk-TM" b="1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b="1" dirty="0" smtClean="0">
                <a:solidFill>
                  <a:srgbClr val="0070C0"/>
                </a:solidFill>
              </a:rPr>
              <a:t>1</a:t>
            </a:r>
            <a:r>
              <a:rPr lang="en-US" b="1" dirty="0">
                <a:solidFill>
                  <a:srgbClr val="0070C0"/>
                </a:solidFill>
              </a:rPr>
              <a:t>. </a:t>
            </a:r>
            <a:r>
              <a:rPr lang="en-US" b="1" dirty="0" err="1">
                <a:solidFill>
                  <a:srgbClr val="0070C0"/>
                </a:solidFill>
              </a:rPr>
              <a:t>Maşgala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pedagogikasy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/>
              <a:t>– </a:t>
            </a:r>
            <a:r>
              <a:rPr lang="en-US" b="1" dirty="0" err="1"/>
              <a:t>çagany</a:t>
            </a:r>
            <a:r>
              <a:rPr lang="en-US" b="1" dirty="0"/>
              <a:t> </a:t>
            </a:r>
            <a:r>
              <a:rPr lang="en-US" b="1" dirty="0" err="1"/>
              <a:t>maşgalada</a:t>
            </a:r>
            <a:r>
              <a:rPr lang="en-US" b="1" dirty="0"/>
              <a:t> </a:t>
            </a:r>
            <a:r>
              <a:rPr lang="en-US" b="1" dirty="0" err="1"/>
              <a:t>terbiýelemegiň</a:t>
            </a:r>
            <a:r>
              <a:rPr lang="en-US" b="1" dirty="0"/>
              <a:t> </a:t>
            </a:r>
            <a:r>
              <a:rPr lang="en-US" b="1" dirty="0" err="1"/>
              <a:t>esasy</a:t>
            </a:r>
            <a:r>
              <a:rPr lang="en-US" b="1" dirty="0"/>
              <a:t> </a:t>
            </a:r>
            <a:r>
              <a:rPr lang="en-US" b="1" dirty="0" err="1"/>
              <a:t>ugurlary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iş</a:t>
            </a:r>
            <a:r>
              <a:rPr lang="en-US" b="1" dirty="0"/>
              <a:t> </a:t>
            </a:r>
            <a:r>
              <a:rPr lang="en-US" b="1" dirty="0" err="1"/>
              <a:t>salyşýar</a:t>
            </a:r>
            <a:r>
              <a:rPr lang="en-US" b="1" dirty="0"/>
              <a:t>, </a:t>
            </a:r>
            <a:r>
              <a:rPr lang="en-US" b="1" dirty="0" err="1"/>
              <a:t>ata-enäniň</a:t>
            </a:r>
            <a:r>
              <a:rPr lang="en-US" b="1" dirty="0"/>
              <a:t>, </a:t>
            </a:r>
            <a:r>
              <a:rPr lang="en-US" b="1" dirty="0" err="1"/>
              <a:t>uly</a:t>
            </a:r>
            <a:r>
              <a:rPr lang="en-US" b="1" dirty="0"/>
              <a:t> </a:t>
            </a:r>
            <a:r>
              <a:rPr lang="en-US" b="1" dirty="0" err="1"/>
              <a:t>ýaşly</a:t>
            </a:r>
            <a:r>
              <a:rPr lang="en-US" b="1" dirty="0"/>
              <a:t> </a:t>
            </a:r>
            <a:r>
              <a:rPr lang="en-US" b="1" dirty="0" err="1"/>
              <a:t>adamlaryň</a:t>
            </a:r>
            <a:r>
              <a:rPr lang="en-US" b="1" dirty="0"/>
              <a:t> </a:t>
            </a:r>
            <a:r>
              <a:rPr lang="en-US" b="1" dirty="0" err="1"/>
              <a:t>tälim-terbiýe</a:t>
            </a:r>
            <a:r>
              <a:rPr lang="en-US" b="1" dirty="0"/>
              <a:t>, </a:t>
            </a:r>
            <a:r>
              <a:rPr lang="en-US" b="1" dirty="0" err="1"/>
              <a:t>edep-ekram</a:t>
            </a:r>
            <a:r>
              <a:rPr lang="en-US" b="1" dirty="0"/>
              <a:t> </a:t>
            </a:r>
            <a:r>
              <a:rPr lang="en-US" b="1" dirty="0" err="1"/>
              <a:t>öwretmekdäki</a:t>
            </a:r>
            <a:r>
              <a:rPr lang="en-US" b="1" dirty="0"/>
              <a:t> </a:t>
            </a:r>
            <a:r>
              <a:rPr lang="en-US" b="1" dirty="0" err="1"/>
              <a:t>tejribesini</a:t>
            </a:r>
            <a:r>
              <a:rPr lang="en-US" b="1" dirty="0"/>
              <a:t> </a:t>
            </a:r>
            <a:r>
              <a:rPr lang="en-US" b="1" dirty="0" err="1"/>
              <a:t>öwrenýär</a:t>
            </a:r>
            <a:r>
              <a:rPr lang="en-US" b="1" dirty="0"/>
              <a:t>, </a:t>
            </a:r>
            <a:r>
              <a:rPr lang="en-US" b="1" dirty="0" err="1"/>
              <a:t>nusga</a:t>
            </a:r>
            <a:r>
              <a:rPr lang="en-US" b="1" dirty="0"/>
              <a:t> </a:t>
            </a:r>
            <a:r>
              <a:rPr lang="en-US" b="1" dirty="0" err="1"/>
              <a:t>alarlykly</a:t>
            </a:r>
            <a:r>
              <a:rPr lang="en-US" b="1" dirty="0"/>
              <a:t> </a:t>
            </a:r>
            <a:r>
              <a:rPr lang="en-US" b="1" dirty="0" err="1"/>
              <a:t>bolanlaryny</a:t>
            </a:r>
            <a:r>
              <a:rPr lang="en-US" b="1" dirty="0"/>
              <a:t> </a:t>
            </a:r>
            <a:r>
              <a:rPr lang="en-US" b="1" dirty="0" err="1"/>
              <a:t>ile</a:t>
            </a:r>
            <a:r>
              <a:rPr lang="en-US" b="1" dirty="0"/>
              <a:t> </a:t>
            </a:r>
            <a:r>
              <a:rPr lang="en-US" b="1" dirty="0" err="1"/>
              <a:t>ýaýýar</a:t>
            </a:r>
            <a:r>
              <a:rPr lang="en-US" b="1" dirty="0"/>
              <a:t>.</a:t>
            </a:r>
            <a:r>
              <a:rPr lang="ru-RU" b="1" dirty="0"/>
              <a:t> </a:t>
            </a:r>
            <a:r>
              <a:rPr lang="ru-RU" b="1" dirty="0" err="1"/>
              <a:t>Maşgala</a:t>
            </a:r>
            <a:r>
              <a:rPr lang="ru-RU" b="1" dirty="0"/>
              <a:t> </a:t>
            </a:r>
            <a:r>
              <a:rPr lang="ru-RU" b="1" dirty="0" err="1"/>
              <a:t>terbiýesiniň</a:t>
            </a:r>
            <a:r>
              <a:rPr lang="ru-RU" b="1" dirty="0"/>
              <a:t> </a:t>
            </a:r>
            <a:r>
              <a:rPr lang="ru-RU" b="1" dirty="0" err="1"/>
              <a:t>pedagogik</a:t>
            </a:r>
            <a:r>
              <a:rPr lang="ru-RU" b="1" dirty="0"/>
              <a:t> </a:t>
            </a:r>
            <a:r>
              <a:rPr lang="ru-RU" b="1" dirty="0" err="1"/>
              <a:t>esaslary</a:t>
            </a:r>
            <a:r>
              <a:rPr lang="ru-RU" b="1" dirty="0"/>
              <a:t> </a:t>
            </a:r>
            <a:r>
              <a:rPr lang="ru-RU" b="1" dirty="0" err="1"/>
              <a:t>baradaky</a:t>
            </a:r>
            <a:r>
              <a:rPr lang="ru-RU" b="1" dirty="0"/>
              <a:t> </a:t>
            </a:r>
            <a:r>
              <a:rPr lang="ru-RU" b="1" dirty="0" err="1"/>
              <a:t>ylmy-usuly</a:t>
            </a:r>
            <a:endParaRPr lang="ru-RU" b="1" dirty="0"/>
          </a:p>
          <a:p>
            <a:pPr marL="0" indent="0">
              <a:buNone/>
            </a:pPr>
            <a:r>
              <a:rPr lang="ru-RU" b="1" dirty="0" err="1"/>
              <a:t>gollanmalary</a:t>
            </a:r>
            <a:r>
              <a:rPr lang="ru-RU" b="1" dirty="0"/>
              <a:t> </a:t>
            </a:r>
            <a:r>
              <a:rPr lang="ru-RU" b="1" dirty="0" err="1"/>
              <a:t>döredýär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ru-RU" b="1" dirty="0" smtClean="0">
                <a:solidFill>
                  <a:srgbClr val="0070C0"/>
                </a:solidFill>
              </a:rPr>
              <a:t>2</a:t>
            </a:r>
            <a:r>
              <a:rPr lang="ru-RU" b="1" dirty="0">
                <a:solidFill>
                  <a:srgbClr val="0070C0"/>
                </a:solidFill>
              </a:rPr>
              <a:t>. </a:t>
            </a:r>
            <a:r>
              <a:rPr lang="ru-RU" b="1" dirty="0" err="1">
                <a:solidFill>
                  <a:srgbClr val="0070C0"/>
                </a:solidFill>
              </a:rPr>
              <a:t>Halk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pedagogikasy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/>
              <a:t>–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bermek</a:t>
            </a:r>
            <a:r>
              <a:rPr lang="ru-RU" b="1" dirty="0"/>
              <a:t>, </a:t>
            </a:r>
            <a:r>
              <a:rPr lang="ru-RU" b="1" dirty="0" err="1"/>
              <a:t>tälim</a:t>
            </a:r>
            <a:r>
              <a:rPr lang="ru-RU" b="1" dirty="0"/>
              <a:t> </a:t>
            </a:r>
            <a:r>
              <a:rPr lang="ru-RU" b="1" dirty="0" err="1"/>
              <a:t>bermek</a:t>
            </a:r>
            <a:r>
              <a:rPr lang="ru-RU" b="1" dirty="0"/>
              <a:t>, </a:t>
            </a:r>
            <a:r>
              <a:rPr lang="ru-RU" b="1" dirty="0" err="1"/>
              <a:t>edep</a:t>
            </a:r>
            <a:r>
              <a:rPr lang="ru-RU" b="1" dirty="0"/>
              <a:t> </a:t>
            </a:r>
            <a:r>
              <a:rPr lang="ru-RU" b="1" dirty="0" err="1"/>
              <a:t>öwretmek</a:t>
            </a:r>
            <a:r>
              <a:rPr lang="ru-RU" b="1" dirty="0"/>
              <a:t> </a:t>
            </a:r>
            <a:r>
              <a:rPr lang="ru-RU" b="1" dirty="0" err="1"/>
              <a:t>babatynda</a:t>
            </a:r>
            <a:r>
              <a:rPr lang="ru-RU" b="1" dirty="0"/>
              <a:t> </a:t>
            </a:r>
            <a:r>
              <a:rPr lang="ru-RU" b="1" dirty="0" err="1"/>
              <a:t>halk</a:t>
            </a:r>
            <a:r>
              <a:rPr lang="ru-RU" b="1" dirty="0"/>
              <a:t> </a:t>
            </a:r>
            <a:r>
              <a:rPr lang="ru-RU" b="1" dirty="0" err="1"/>
              <a:t>köpçüligi</a:t>
            </a:r>
            <a:r>
              <a:rPr lang="ru-RU" b="1" dirty="0"/>
              <a:t> </a:t>
            </a:r>
            <a:r>
              <a:rPr lang="ru-RU" b="1" dirty="0" err="1"/>
              <a:t>tarapyndan</a:t>
            </a:r>
            <a:r>
              <a:rPr lang="ru-RU" b="1" dirty="0"/>
              <a:t> </a:t>
            </a:r>
            <a:r>
              <a:rPr lang="ru-RU" b="1" dirty="0" err="1"/>
              <a:t>müňýyllyklaryň</a:t>
            </a:r>
            <a:r>
              <a:rPr lang="ru-RU" b="1" dirty="0"/>
              <a:t> </a:t>
            </a:r>
            <a:r>
              <a:rPr lang="ru-RU" b="1" dirty="0" err="1"/>
              <a:t>dowamynda</a:t>
            </a:r>
            <a:r>
              <a:rPr lang="ru-RU" b="1" dirty="0"/>
              <a:t> </a:t>
            </a:r>
            <a:r>
              <a:rPr lang="ru-RU" b="1" dirty="0" err="1"/>
              <a:t>döredilen</a:t>
            </a:r>
            <a:r>
              <a:rPr lang="ru-RU" b="1" dirty="0"/>
              <a:t> </a:t>
            </a:r>
            <a:r>
              <a:rPr lang="ru-RU" b="1" dirty="0" err="1"/>
              <a:t>düzgünler</a:t>
            </a:r>
            <a:r>
              <a:rPr lang="ru-RU" b="1" dirty="0"/>
              <a:t>, </a:t>
            </a:r>
            <a:r>
              <a:rPr lang="ru-RU" b="1" dirty="0" err="1"/>
              <a:t>serişdeler</a:t>
            </a:r>
            <a:r>
              <a:rPr lang="ru-RU" b="1" dirty="0"/>
              <a:t> </a:t>
            </a:r>
            <a:r>
              <a:rPr lang="ru-RU" b="1" dirty="0" err="1"/>
              <a:t>hem-de</a:t>
            </a:r>
            <a:r>
              <a:rPr lang="ru-RU" b="1" dirty="0"/>
              <a:t> </a:t>
            </a:r>
            <a:r>
              <a:rPr lang="ru-RU" b="1" dirty="0" err="1"/>
              <a:t>usullar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iş</a:t>
            </a:r>
            <a:r>
              <a:rPr lang="ru-RU" b="1" dirty="0"/>
              <a:t> </a:t>
            </a:r>
            <a:r>
              <a:rPr lang="ru-RU" b="1" dirty="0" err="1"/>
              <a:t>salyşýar</a:t>
            </a:r>
            <a:r>
              <a:rPr lang="ru-RU" b="1" dirty="0"/>
              <a:t>.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täsir</a:t>
            </a:r>
            <a:r>
              <a:rPr lang="ru-RU" b="1" dirty="0"/>
              <a:t> </a:t>
            </a:r>
            <a:r>
              <a:rPr lang="ru-RU" b="1" dirty="0" err="1"/>
              <a:t>edijilik</a:t>
            </a:r>
            <a:r>
              <a:rPr lang="ru-RU" b="1" dirty="0"/>
              <a:t> </a:t>
            </a:r>
            <a:r>
              <a:rPr lang="ru-RU" b="1" dirty="0" err="1"/>
              <a:t>güýji</a:t>
            </a:r>
            <a:r>
              <a:rPr lang="ru-RU" b="1" dirty="0"/>
              <a:t> </a:t>
            </a:r>
            <a:r>
              <a:rPr lang="ru-RU" b="1" dirty="0" err="1"/>
              <a:t>ähli</a:t>
            </a:r>
            <a:r>
              <a:rPr lang="ru-RU" b="1" dirty="0"/>
              <a:t> </a:t>
            </a:r>
            <a:r>
              <a:rPr lang="ru-RU" b="1" dirty="0" err="1"/>
              <a:t>döwürlerde-de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bolupdyr</a:t>
            </a:r>
            <a:r>
              <a:rPr lang="ru-RU" b="1" dirty="0"/>
              <a:t>. </a:t>
            </a:r>
            <a:r>
              <a:rPr lang="ru-RU" b="1" dirty="0" err="1"/>
              <a:t>Türkmen</a:t>
            </a:r>
            <a:r>
              <a:rPr lang="ru-RU" b="1" dirty="0"/>
              <a:t> </a:t>
            </a:r>
            <a:r>
              <a:rPr lang="ru-RU" b="1" dirty="0" err="1"/>
              <a:t>halk</a:t>
            </a:r>
            <a:r>
              <a:rPr lang="ru-RU" b="1" dirty="0"/>
              <a:t> </a:t>
            </a:r>
            <a:r>
              <a:rPr lang="ru-RU" b="1" dirty="0" err="1"/>
              <a:t>pedagogikasyny</a:t>
            </a:r>
            <a:r>
              <a:rPr lang="ru-RU" b="1" dirty="0"/>
              <a:t> </a:t>
            </a:r>
            <a:r>
              <a:rPr lang="ru-RU" b="1" dirty="0" err="1"/>
              <a:t>ylmy</a:t>
            </a:r>
            <a:r>
              <a:rPr lang="ru-RU" b="1" dirty="0"/>
              <a:t> </a:t>
            </a:r>
            <a:r>
              <a:rPr lang="ru-RU" b="1" dirty="0" err="1"/>
              <a:t>taýdan</a:t>
            </a:r>
            <a:r>
              <a:rPr lang="ru-RU" b="1" dirty="0"/>
              <a:t> </a:t>
            </a:r>
            <a:r>
              <a:rPr lang="ru-RU" b="1" dirty="0" err="1"/>
              <a:t>düýpli</a:t>
            </a:r>
            <a:r>
              <a:rPr lang="ru-RU" b="1" dirty="0"/>
              <a:t> </a:t>
            </a:r>
            <a:r>
              <a:rPr lang="ru-RU" b="1" dirty="0" err="1"/>
              <a:t>işlän</a:t>
            </a:r>
            <a:r>
              <a:rPr lang="ru-RU" b="1" dirty="0"/>
              <a:t> </a:t>
            </a:r>
            <a:r>
              <a:rPr lang="ru-RU" b="1" dirty="0" err="1"/>
              <a:t>belli</a:t>
            </a:r>
            <a:r>
              <a:rPr lang="ru-RU" b="1" dirty="0"/>
              <a:t> </a:t>
            </a:r>
            <a:r>
              <a:rPr lang="ru-RU" b="1" dirty="0" err="1"/>
              <a:t>alym</a:t>
            </a:r>
            <a:r>
              <a:rPr lang="ru-RU" b="1" dirty="0"/>
              <a:t> – </a:t>
            </a:r>
            <a:r>
              <a:rPr lang="ru-RU" b="1" dirty="0" err="1"/>
              <a:t>pedagog</a:t>
            </a:r>
            <a:r>
              <a:rPr lang="ru-RU" b="1" dirty="0"/>
              <a:t> </a:t>
            </a:r>
            <a:r>
              <a:rPr lang="ru-RU" b="1" dirty="0" err="1"/>
              <a:t>Gurban</a:t>
            </a:r>
            <a:r>
              <a:rPr lang="ru-RU" b="1" dirty="0"/>
              <a:t> </a:t>
            </a:r>
            <a:r>
              <a:rPr lang="ru-RU" b="1" dirty="0" err="1"/>
              <a:t>Pirliýewdir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82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40</Words>
  <Application>Microsoft Office PowerPoint</Application>
  <PresentationFormat>Широкоэкранный</PresentationFormat>
  <Paragraphs>40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Admin</cp:lastModifiedBy>
  <cp:revision>16</cp:revision>
  <dcterms:created xsi:type="dcterms:W3CDTF">2020-11-25T08:00:37Z</dcterms:created>
  <dcterms:modified xsi:type="dcterms:W3CDTF">2021-02-05T07:28:47Z</dcterms:modified>
</cp:coreProperties>
</file>