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9" r:id="rId4"/>
    <p:sldId id="270" r:id="rId5"/>
    <p:sldId id="271" r:id="rId6"/>
    <p:sldId id="272" r:id="rId7"/>
    <p:sldId id="273" r:id="rId8"/>
    <p:sldId id="274" r:id="rId9"/>
    <p:sldId id="27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449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31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805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96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59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23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251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67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727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19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19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çyzygyň proýeksiýasy</a:t>
            </a:r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tk-TM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Proýeksiýalar tekizligine degişli göni çyzyk.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Proýeksiýalar okuna gabat gelýän göni çyzyk. 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Oksuz proýektirlemek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Hususy haldaky </a:t>
            </a:r>
            <a:r>
              <a:rPr lang="tk-TM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göni </a:t>
            </a:r>
            <a:r>
              <a:rPr lang="tk-TM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çyzyk.</a:t>
            </a:r>
          </a:p>
          <a:p>
            <a:pPr algn="just"/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Giňişlikde berlen göni çyzygyñ proýeksiýalar tekizliklerine görä şu aşakdaky ýagdaýlary mümkin</a:t>
            </a:r>
            <a:r>
              <a:rPr lang="tk-TM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k-TM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Proýeksiýalar tekizlikleriniñ birine parallel göni çyzyk.</a:t>
            </a:r>
          </a:p>
          <a:p>
            <a:pPr algn="just"/>
            <a:r>
              <a:rPr lang="tk-TM" sz="3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Proýeksiýalar tekizliginiñ birine perpendikulýar ýa-da ikisine parallel göni </a:t>
            </a:r>
            <a:endParaRPr lang="en-US" sz="3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k-TM" sz="3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çyzyk.</a:t>
            </a:r>
            <a:r>
              <a:rPr lang="en-US" sz="3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tk-TM" sz="3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Çeçenki sapakda </a:t>
            </a:r>
            <a:r>
              <a:rPr lang="tk-TM" sz="3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seredildi).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 Proýeksiýalar tekizligine degişli göni çyzyk.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 Proýeksiýalar okuna gabat gelýän  göni çyzyk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010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Hususy haldaky  göni çyzyk.</a:t>
            </a:r>
          </a:p>
          <a:p>
            <a:pPr algn="just"/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Giňişlikde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berlen göni çyzygyñ proýeksiýalar tekizliklerine görä şu aşakdaky ýagdaýlary mümkin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Proýeksiýalar </a:t>
            </a:r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tekizlikleriniñ birine parallel göni çyzyk.</a:t>
            </a:r>
          </a:p>
          <a:p>
            <a:pPr algn="just"/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Proýeksiýalar </a:t>
            </a:r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tekizliginiñ birine perpendikulýar ýa-da ikisine parallel göni </a:t>
            </a:r>
            <a:endParaRPr lang="en-US" sz="3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k-TM" sz="3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k-TM" sz="3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eçen umumy okuwda seredildi).</a:t>
            </a:r>
            <a:endParaRPr lang="tk-TM" sz="3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 Proýeksiýalar tekizligine degişli göni çyzyk.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 Proýeksiýalar okuna gabat gelýän  göni çyzyk.</a:t>
            </a:r>
          </a:p>
        </p:txBody>
      </p:sp>
    </p:spTree>
    <p:extLst>
      <p:ext uri="{BB962C8B-B14F-4D97-AF65-F5344CB8AC3E}">
        <p14:creationId xmlns:p14="http://schemas.microsoft.com/office/powerpoint/2010/main" val="437155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83041" y="627801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121920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Proýeksiýalar tekizligine degişli göni çyzyk.</a:t>
            </a:r>
          </a:p>
          <a:p>
            <a:pPr algn="just"/>
            <a:endParaRPr lang="tk-TM" altLang="ru-RU" sz="3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	Eger göni çyzyk proýeksiýalar tekizliginde ýatan bolsa, onda onuñ proýeksiýalarynyñ biri berlen  göni çyzyk bilen gabat gelýändir we oña deñdir, beýleki ikisi bolsa şol tekizligi çäklendirýän koordinata oklaryñ üstünde ýatýandyr.</a:t>
            </a:r>
            <a:endParaRPr lang="tk-TM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587" y="2862321"/>
            <a:ext cx="8644413" cy="3415695"/>
          </a:xfrm>
          <a:prstGeom prst="rect">
            <a:avLst/>
          </a:prstGeom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" y="2862322"/>
            <a:ext cx="337185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k-TM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kumimoji="0" lang="tk-TM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göni çyzyk 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tk-TM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gorizontal şekiller tekizliginde ýatyr </a:t>
            </a:r>
            <a:r>
              <a:rPr kumimoji="0" lang="tk-TM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tk-TM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kumimoji="0" lang="tk-TM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surat)</a:t>
            </a:r>
            <a:r>
              <a:rPr kumimoji="0" lang="tk-TM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 =</a:t>
            </a:r>
            <a:r>
              <a:rPr kumimoji="0" lang="tk-TM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kumimoji="0" lang="tk-TM" altLang="ru-RU" sz="3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87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82466" y="6135142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57" y="2619375"/>
            <a:ext cx="6294284" cy="3181350"/>
          </a:xfrm>
          <a:prstGeom prst="rect">
            <a:avLst/>
          </a:prstGeom>
        </p:spPr>
      </p:pic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0"/>
            <a:ext cx="12192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kumimoji="0" lang="en-US" altLang="ru-RU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kumimoji="0" lang="en-US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tk-TM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göni çyzyk </a:t>
            </a:r>
            <a:r>
              <a:rPr kumimoji="0" lang="en-US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kumimoji="0" lang="en-US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frontal </a:t>
            </a:r>
            <a:r>
              <a:rPr kumimoji="0" lang="tk-TM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şekiller tekizliginde ýatyr </a:t>
            </a:r>
            <a:r>
              <a:rPr kumimoji="0" lang="en-US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k-TM" altLang="ru-RU" sz="3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tk-TM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nji</a:t>
            </a:r>
            <a:r>
              <a:rPr kumimoji="0" lang="en-US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tk-TM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kumimoji="0" lang="en-US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US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 =</a:t>
            </a:r>
            <a:r>
              <a:rPr kumimoji="0" lang="en-US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en-US" altLang="ru-RU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</a:t>
            </a:r>
            <a:endParaRPr kumimoji="0" lang="ru-RU" altLang="ru-RU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kumimoji="0" lang="en-US" altLang="ru-RU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kumimoji="0" lang="en-US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tk-TM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göni çyzyk 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kumimoji="0" lang="tk-TM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profil şekiller tekizliginde ýatyr </a:t>
            </a:r>
            <a:r>
              <a:rPr kumimoji="0" lang="en-US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k-TM" altLang="ru-RU" sz="3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tk-TM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nji</a:t>
            </a:r>
            <a:r>
              <a:rPr kumimoji="0" lang="en-US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tk-TM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kumimoji="0" lang="en-US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en-US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 =</a:t>
            </a:r>
            <a:r>
              <a:rPr kumimoji="0" lang="en-US" altLang="ru-RU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''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tk-TM" altLang="ru-RU" sz="3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''</a:t>
            </a:r>
            <a:endParaRPr kumimoji="0" lang="tk-TM" altLang="ru-RU" sz="3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0552" y="2619374"/>
            <a:ext cx="5431448" cy="3362325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7992766" y="6135142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65683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 okuna gabat gelýän göni çyzyk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Eger-de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çyzyk 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koordinatalar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okunda ýatýan bolsa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onda ol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frontal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gorizontal proýeksiýalar tekizliklerine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Onuñ giñişlikdäki aýdyñ görnüşi we ortogonal proýeksiýasy (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nji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suratda görkezilendir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 = ab = a' b',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a'' b''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nokatdyr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3830" y="2964180"/>
            <a:ext cx="7673777" cy="347472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188746" y="5977235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4-nji 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11311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9606" y="2243435"/>
            <a:ext cx="7757941" cy="401732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0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çyzyk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</a:t>
            </a:r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koordinatalar okunda ýatýan bolsa, onda ol gorizontal we profil proýeksiýalar tekizliklerine-de degişlidir. Onuñ giñişlikdäki aýdyñ görnüşi we ortogonal proýeksiýasy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ç</a:t>
            </a:r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suratda görkezilendir 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cd = c''d'',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c'd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nokatdyr.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07016" y="626075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4-nji 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80669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çyzyk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OZ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koordinatalar okunda ýatýan bolsa, onda ol frontal we profil proýeksiýalar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tekizliklerine degişlidir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Onuñ giñişlikdäki aýdyñ görnüşi we ortogonal proýeksiýasy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(4-nji </a:t>
            </a:r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suratda görkezilendir </a:t>
            </a:r>
            <a:endParaRPr lang="tk-TM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e'f' = e''f',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ef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nokatdyr.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648638" y="6160091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4-nji surat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8659" y="2167839"/>
            <a:ext cx="8600871" cy="408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797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3112" y="2413686"/>
            <a:ext cx="4784073" cy="426835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0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k-TM" sz="3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Oksuz </a:t>
            </a:r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proýektirlemek.</a:t>
            </a:r>
          </a:p>
          <a:p>
            <a:pPr algn="just"/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Köp halatlarda nokatlaryň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giňişlikdäki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ýagdaýyny proýeksiýalar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tekizliklerine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görä däl-de proýektirlenýän figuranyň nokatlaryna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görä,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olaryň özara ýagdaýlary bilen kesgitleýärler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Şonuň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üçin tehniki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çyzgylarda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kä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halatlarda proýeksiýalar oklaryny geçirmeýärler. 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66260" y="6283658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surat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862322"/>
            <a:ext cx="682093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Proýeksiýalaryň    arasyndaky aralyklary bolsa erkin alýarlar. Şol bir ýagdaýda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proýeksiýalar tekizlikleri  üçin  hem- de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proeksiýalar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 üçin  baglanşyk çyzyklarynyň wertikallygy - dikligi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gorizontallygy - keseligi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saklanylýar.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379949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3112" y="2413686"/>
            <a:ext cx="4784073" cy="426835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0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Oksuz 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proýektirlemekde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umumy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halda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çyzyk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gurlandyr </a:t>
            </a:r>
            <a:r>
              <a:rPr lang="tk-TM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5-nji surat)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Bu ýagdaýda nokatlaryň şekiller tekizliklerine çenli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aralygy   kesgitlenilmeýär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Göni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çyzygyň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profil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proýeksiýasyny gurmak üçün baglanyşyk çyzyklaryň ugry  bilen </a:t>
            </a: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cs-CZ" sz="30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burçy emele getirýän kömekçi göni çyzygy geçirmek ýeterlikdir.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566260" y="6283658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surat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862322"/>
            <a:ext cx="6903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Şondan soňky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 suratda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ugur görkeziji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strelkalar bilen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görkezilendir we çyzgydan düşnüklidir.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775982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194</Words>
  <Application>Microsoft Office PowerPoint</Application>
  <PresentationFormat>Широкоэкранный</PresentationFormat>
  <Paragraphs>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Атамурат</dc:creator>
  <cp:lastModifiedBy>Атамурат</cp:lastModifiedBy>
  <cp:revision>40</cp:revision>
  <dcterms:created xsi:type="dcterms:W3CDTF">2019-08-15T17:15:28Z</dcterms:created>
  <dcterms:modified xsi:type="dcterms:W3CDTF">2019-08-18T07:22:30Z</dcterms:modified>
</cp:coreProperties>
</file>