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400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787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3172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315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2666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251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512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631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985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262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43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310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29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47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669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414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A3246-C5EE-4EEE-9B28-9A5ADA6F3E2A}" type="datetimeFigureOut">
              <a:rPr lang="ru-RU" smtClean="0"/>
              <a:t>08.01.2021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BF8F484-7D81-42CB-8266-3C7149FC3E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094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2763" y="624110"/>
            <a:ext cx="9631850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k-TM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ätiýaçlykdan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 </a:t>
            </a: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greýderleriň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tk-TM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342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1214" y="421887"/>
            <a:ext cx="848164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greýderleriň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häsiýetnamasy</a:t>
            </a:r>
            <a:r>
              <a:rPr lang="tk-TM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1762" y="1702777"/>
            <a:ext cx="10087707" cy="4821115"/>
          </a:xfrm>
        </p:spPr>
        <p:txBody>
          <a:bodyPr>
            <a:no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topardaky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topraklarda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ýerlerde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0,75m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beýiklikli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ätiýaçlykdan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dwigateliň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ýeňňillere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55-den 65кВт,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agyrlara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dwigateliň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65-den 180 кВт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agyrlara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dwigateliň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kuwwatlylygy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185 кВт </a:t>
            </a: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64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764931"/>
            <a:ext cx="8915400" cy="5146291"/>
          </a:xfrm>
        </p:spPr>
        <p:txBody>
          <a:bodyPr/>
          <a:lstStyle/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dolandyrylyş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gidrawliki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sistemalary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awtogreýderleriň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awtomatiki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dolandyryş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sistemasyny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848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80492" y="413238"/>
            <a:ext cx="9759462" cy="6145824"/>
          </a:xfrm>
        </p:spPr>
        <p:txBody>
          <a:bodyPr>
            <a:normAutofit fontScale="92500"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meýilleşdirmek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öndürüjiligi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gurnalşynyň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ýagdaýynabaglydyr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gurnalşyndaky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(угол захвата a),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okuna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hereketiniň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(угол резания b),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dikleýin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gapyrgasynyň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(угол наклона g,) 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kromkasy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(surat.1).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238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72763" y="5865885"/>
            <a:ext cx="10216660" cy="695967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Surat.1.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pyçagynyň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gurnalyş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burçlary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–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ugry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2 –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ýeriň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üsti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3 –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çyzygy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2814221" y="87922"/>
            <a:ext cx="7639833" cy="571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404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3777" y="501162"/>
            <a:ext cx="9768253" cy="6119446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-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burçuna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tutumynyň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30°-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kesmekde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kiçelýär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süýşürilende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tutumyň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2,1-den 3,6m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burçuň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kiçelmegi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näçe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boldugyça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şonçada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keismde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garşylyk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35...45°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burçunda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pyçakda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ýeňil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agdarmaklyk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aňsat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822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5177" y="149469"/>
            <a:ext cx="10216661" cy="3235569"/>
          </a:xfrm>
        </p:spPr>
        <p:txBody>
          <a:bodyPr/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pyçagyň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kesýän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gyrasy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çümdirilen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Çuňlugy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kese-kesiginiň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profili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Ýapgyt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düzümine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0-dan 65°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aralykda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üýtgeýär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gatlagyny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b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burçlarynyň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bahasyny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tablisada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tablisa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253851"/>
              </p:ext>
            </p:extLst>
          </p:nvPr>
        </p:nvGraphicFramePr>
        <p:xfrm>
          <a:off x="2532184" y="3385038"/>
          <a:ext cx="8317524" cy="3352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56445">
                  <a:extLst>
                    <a:ext uri="{9D8B030D-6E8A-4147-A177-3AD203B41FA5}">
                      <a16:colId xmlns:a16="http://schemas.microsoft.com/office/drawing/2014/main" val="3672870977"/>
                    </a:ext>
                  </a:extLst>
                </a:gridCol>
                <a:gridCol w="1577521">
                  <a:extLst>
                    <a:ext uri="{9D8B030D-6E8A-4147-A177-3AD203B41FA5}">
                      <a16:colId xmlns:a16="http://schemas.microsoft.com/office/drawing/2014/main" val="3843164536"/>
                    </a:ext>
                  </a:extLst>
                </a:gridCol>
                <a:gridCol w="1577521">
                  <a:extLst>
                    <a:ext uri="{9D8B030D-6E8A-4147-A177-3AD203B41FA5}">
                      <a16:colId xmlns:a16="http://schemas.microsoft.com/office/drawing/2014/main" val="1591780359"/>
                    </a:ext>
                  </a:extLst>
                </a:gridCol>
                <a:gridCol w="1306037">
                  <a:extLst>
                    <a:ext uri="{9D8B030D-6E8A-4147-A177-3AD203B41FA5}">
                      <a16:colId xmlns:a16="http://schemas.microsoft.com/office/drawing/2014/main" val="678117444"/>
                    </a:ext>
                  </a:extLst>
                </a:gridCol>
              </a:tblGrid>
              <a:tr h="27329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Işleriň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görnüşi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Burçlar, graduslar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625529"/>
                  </a:ext>
                </a:extLst>
              </a:tr>
              <a:tr h="2732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tutum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kesim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ýapgyt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662766"/>
                  </a:ext>
                </a:extLst>
              </a:tr>
              <a:tr h="27329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Topragy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kesmek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Topragy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daşamak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Topragy</a:t>
                      </a: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deňlemek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Meýýilleşdirmek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30...45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35...50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35...40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35...40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11...13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</a:t>
                      </a:r>
                      <a:r>
                        <a:rPr lang="ru-RU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çenli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2825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028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527538"/>
            <a:ext cx="8915400" cy="5383684"/>
          </a:xfrm>
        </p:spPr>
        <p:txBody>
          <a:bodyPr/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Awtogreýderiň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öndürijiligi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ölçegine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tizligine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yzygiderliligine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süýşürmesine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baglydyr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dikeltmekligi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başlamazdan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serhedini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serhedini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bellemeli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kesilmesiniň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aralygy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deňleme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kesgitlenilýär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4838993" y="3512746"/>
            <a:ext cx="4061460" cy="127444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62300" y="4897205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ýerde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–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ýer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gatlagynyň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 –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ýapgytlygy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goýulşy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 –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üýşürmäniň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beýikligi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uzynlygy (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длина отвала</a:t>
            </a:r>
            <a:r>
              <a:rPr lang="tk-TM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m;</a:t>
            </a:r>
            <a:endParaRPr lang="ru-RU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 –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tutumyň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burçy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gradusda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73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631" y="210872"/>
            <a:ext cx="9596681" cy="1280890"/>
          </a:xfrm>
        </p:spPr>
        <p:txBody>
          <a:bodyPr>
            <a:noAutofit/>
          </a:bodyPr>
          <a:lstStyle/>
          <a:p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Üýşürmäni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dikeltmeklik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gapdalky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ätiýaçlygyň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içki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browkasyndan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alnyp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barylýar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(surat.3.6.2).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Topragy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birnäçe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gatnaw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sanyndan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75%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düzýär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1365" y="2444018"/>
            <a:ext cx="8227812" cy="4352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4644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459</Words>
  <Application>Microsoft Office PowerPoint</Application>
  <PresentationFormat>Широкоэкранный</PresentationFormat>
  <Paragraphs>68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Century Gothic</vt:lpstr>
      <vt:lpstr>Times New Roman</vt:lpstr>
      <vt:lpstr>Wingdings 3</vt:lpstr>
      <vt:lpstr>Легкий дым</vt:lpstr>
      <vt:lpstr>Tema: Awtogreýderler bilen gapdalky ätiýaçlykdan ýer gatlagyny dikeltmek </vt:lpstr>
      <vt:lpstr>1. Awtogreýderleriň we greýderleriň tehniki häsiýetnamasy.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Üýşürmäni dikeltmeklik gapdalky ätiýaçlygyň içki browkasyndan alnyp barylýar (surat.3.6.2).  Topragy daşamak birnäçe gatnaw arkaly ýerine ýetirilýär. Bu operasiýa ýokary zähmet talap edýär, ýagny umumy gatnaw sanyndan 75% çenli düzýär.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Awtogreýderler bilen gapdalky ätiýaçlykdan ýer gatlagyny dikeltmek </dc:title>
  <dc:creator>Lenovo</dc:creator>
  <cp:lastModifiedBy>Lenovo</cp:lastModifiedBy>
  <cp:revision>2</cp:revision>
  <dcterms:created xsi:type="dcterms:W3CDTF">2021-01-08T07:50:44Z</dcterms:created>
  <dcterms:modified xsi:type="dcterms:W3CDTF">2021-01-08T08:08:39Z</dcterms:modified>
</cp:coreProperties>
</file>