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7" r:id="rId4"/>
    <p:sldId id="268" r:id="rId5"/>
    <p:sldId id="269" r:id="rId6"/>
    <p:sldId id="270" r:id="rId7"/>
    <p:sldId id="271" r:id="rId8"/>
    <p:sldId id="272" r:id="rId9"/>
    <p:sldId id="273" r:id="rId10"/>
    <p:sldId id="275" r:id="rId11"/>
    <p:sldId id="276" r:id="rId12"/>
    <p:sldId id="27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3324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4DE39AF2-6047-4018-8A6D-216977E35738}" type="datetimeFigureOut">
              <a:rPr lang="ru-RU" smtClean="0"/>
              <a:t>05.04.2020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165451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31155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94718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659999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00795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98916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857175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1970693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518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DE39AF2-6047-4018-8A6D-216977E35738}" type="datetimeFigureOut">
              <a:rPr lang="ru-RU" smtClean="0"/>
              <a:t>05.04.2020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29151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DE39AF2-6047-4018-8A6D-216977E35738}" type="datetimeFigureOut">
              <a:rPr lang="ru-RU" smtClean="0"/>
              <a:t>05.04.2020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96296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DE39AF2-6047-4018-8A6D-216977E35738}" type="datetimeFigureOut">
              <a:rPr lang="ru-RU" smtClean="0"/>
              <a:t>05.04.2020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17592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DE39AF2-6047-4018-8A6D-216977E35738}" type="datetimeFigureOut">
              <a:rPr lang="ru-RU" smtClean="0"/>
              <a:t>05.04.2020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308221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39AF2-6047-4018-8A6D-216977E35738}" type="datetimeFigureOut">
              <a:rPr lang="ru-RU" smtClean="0"/>
              <a:t>05.04.2020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2831462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E39AF2-6047-4018-8A6D-216977E35738}" type="datetimeFigureOut">
              <a:rPr lang="ru-RU" smtClean="0"/>
              <a:t>05.04.2020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615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DE39AF2-6047-4018-8A6D-216977E35738}" type="datetimeFigureOut">
              <a:rPr lang="ru-RU" smtClean="0"/>
              <a:t>05.04.2020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04627F-C0F1-435B-B639-1A100AFC1637}" type="slidenum">
              <a:rPr lang="ru-RU" smtClean="0"/>
              <a:t>‹#›</a:t>
            </a:fld>
            <a:endParaRPr lang="ru-RU"/>
          </a:p>
        </p:txBody>
      </p:sp>
    </p:spTree>
    <p:extLst>
      <p:ext uri="{BB962C8B-B14F-4D97-AF65-F5344CB8AC3E}">
        <p14:creationId xmlns:p14="http://schemas.microsoft.com/office/powerpoint/2010/main" val="4190938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DE39AF2-6047-4018-8A6D-216977E35738}" type="datetimeFigureOut">
              <a:rPr lang="ru-RU" smtClean="0"/>
              <a:t>05.04.2020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B04627F-C0F1-435B-B639-1A100AFC1637}" type="slidenum">
              <a:rPr lang="ru-RU" smtClean="0"/>
              <a:t>‹#›</a:t>
            </a:fld>
            <a:endParaRPr lang="ru-RU"/>
          </a:p>
        </p:txBody>
      </p:sp>
    </p:spTree>
    <p:extLst>
      <p:ext uri="{BB962C8B-B14F-4D97-AF65-F5344CB8AC3E}">
        <p14:creationId xmlns:p14="http://schemas.microsoft.com/office/powerpoint/2010/main" val="323510062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normAutofit/>
          </a:bodyPr>
          <a:lstStyle/>
          <a:p>
            <a:pPr algn="ctr"/>
            <a:endParaRPr lang="tk-TM" sz="3600" b="1" dirty="0" smtClean="0">
              <a:latin typeface="Times New Roman" panose="02020603050405020304" pitchFamily="18" charset="0"/>
              <a:cs typeface="Times New Roman" panose="02020603050405020304" pitchFamily="18" charset="0"/>
            </a:endParaRPr>
          </a:p>
          <a:p>
            <a:pPr algn="ctr"/>
            <a:r>
              <a:rPr lang="hr-HR" sz="3600" b="1" dirty="0" smtClean="0">
                <a:solidFill>
                  <a:srgbClr val="7030A0"/>
                </a:solidFill>
                <a:latin typeface="Times New Roman" panose="02020603050405020304" pitchFamily="18" charset="0"/>
                <a:cs typeface="Times New Roman" panose="02020603050405020304" pitchFamily="18" charset="0"/>
              </a:rPr>
              <a:t>Kirhgofyň </a:t>
            </a:r>
            <a:r>
              <a:rPr lang="hr-HR" sz="3600" b="1" dirty="0">
                <a:solidFill>
                  <a:srgbClr val="7030A0"/>
                </a:solidFill>
                <a:latin typeface="Times New Roman" panose="02020603050405020304" pitchFamily="18" charset="0"/>
                <a:cs typeface="Times New Roman" panose="02020603050405020304" pitchFamily="18" charset="0"/>
              </a:rPr>
              <a:t>kanunlarynyň çylşyrymly elektrik zynjyrlaryny </a:t>
            </a:r>
            <a:r>
              <a:rPr lang="tk-TM" sz="3600" b="1" dirty="0" smtClean="0">
                <a:solidFill>
                  <a:srgbClr val="7030A0"/>
                </a:solidFill>
                <a:latin typeface="Times New Roman" panose="02020603050405020304" pitchFamily="18" charset="0"/>
                <a:cs typeface="Times New Roman" panose="02020603050405020304" pitchFamily="18" charset="0"/>
              </a:rPr>
              <a:t>	</a:t>
            </a:r>
            <a:r>
              <a:rPr lang="hr-HR" sz="3600" b="1" dirty="0" smtClean="0">
                <a:solidFill>
                  <a:srgbClr val="7030A0"/>
                </a:solidFill>
                <a:latin typeface="Times New Roman" panose="02020603050405020304" pitchFamily="18" charset="0"/>
                <a:cs typeface="Times New Roman" panose="02020603050405020304" pitchFamily="18" charset="0"/>
              </a:rPr>
              <a:t>hasaplamak </a:t>
            </a:r>
            <a:r>
              <a:rPr lang="hr-HR" sz="3600" b="1" dirty="0">
                <a:solidFill>
                  <a:srgbClr val="7030A0"/>
                </a:solidFill>
                <a:latin typeface="Times New Roman" panose="02020603050405020304" pitchFamily="18" charset="0"/>
                <a:cs typeface="Times New Roman" panose="02020603050405020304" pitchFamily="18" charset="0"/>
              </a:rPr>
              <a:t>üçin </a:t>
            </a:r>
            <a:r>
              <a:rPr lang="hr-HR" sz="3600" b="1" dirty="0" smtClean="0">
                <a:solidFill>
                  <a:srgbClr val="7030A0"/>
                </a:solidFill>
                <a:latin typeface="Times New Roman" panose="02020603050405020304" pitchFamily="18" charset="0"/>
                <a:cs typeface="Times New Roman" panose="02020603050405020304" pitchFamily="18" charset="0"/>
              </a:rPr>
              <a:t>ulanylyşy</a:t>
            </a:r>
            <a:r>
              <a:rPr lang="tk-TM" sz="3600" b="1" dirty="0" smtClean="0">
                <a:solidFill>
                  <a:srgbClr val="7030A0"/>
                </a:solidFill>
                <a:latin typeface="Times New Roman" panose="02020603050405020304" pitchFamily="18" charset="0"/>
                <a:cs typeface="Times New Roman" panose="02020603050405020304" pitchFamily="18" charset="0"/>
              </a:rPr>
              <a:t>. </a:t>
            </a:r>
          </a:p>
          <a:p>
            <a:pPr algn="ctr"/>
            <a:r>
              <a:rPr lang="tk-TM" sz="3600" b="1" dirty="0" smtClean="0">
                <a:solidFill>
                  <a:srgbClr val="7030A0"/>
                </a:solidFill>
                <a:latin typeface="Times New Roman" panose="02020603050405020304" pitchFamily="18" charset="0"/>
                <a:cs typeface="Times New Roman" panose="02020603050405020304" pitchFamily="18" charset="0"/>
              </a:rPr>
              <a:t>Meýlinama:</a:t>
            </a:r>
          </a:p>
          <a:p>
            <a:r>
              <a:rPr lang="tk-TM" sz="3600" b="1" dirty="0" smtClean="0">
                <a:latin typeface="Times New Roman" panose="02020603050405020304" pitchFamily="18" charset="0"/>
                <a:cs typeface="Times New Roman" panose="02020603050405020304" pitchFamily="18" charset="0"/>
              </a:rPr>
              <a:t>1.</a:t>
            </a:r>
            <a:r>
              <a:rPr lang="hr-HR" sz="3600" b="1" dirty="0">
                <a:latin typeface="Times New Roman" panose="02020603050405020304" pitchFamily="18" charset="0"/>
                <a:cs typeface="Times New Roman" panose="02020603050405020304" pitchFamily="18" charset="0"/>
              </a:rPr>
              <a:t> Kirhgofyň kanunlarynyň çylşyrymly elektrik zynjyrlaryny </a:t>
            </a:r>
            <a:r>
              <a:rPr lang="tk-TM" sz="3600" b="1" dirty="0">
                <a:latin typeface="Times New Roman" panose="02020603050405020304" pitchFamily="18" charset="0"/>
                <a:cs typeface="Times New Roman" panose="02020603050405020304" pitchFamily="18" charset="0"/>
              </a:rPr>
              <a:t>	</a:t>
            </a:r>
            <a:r>
              <a:rPr lang="hr-HR" sz="3600" b="1" dirty="0">
                <a:latin typeface="Times New Roman" panose="02020603050405020304" pitchFamily="18" charset="0"/>
                <a:cs typeface="Times New Roman" panose="02020603050405020304" pitchFamily="18" charset="0"/>
              </a:rPr>
              <a:t>hasaplamak üçin ulanylyşy</a:t>
            </a:r>
            <a:r>
              <a:rPr lang="tk-TM" sz="3600" b="1" dirty="0">
                <a:latin typeface="Times New Roman" panose="02020603050405020304" pitchFamily="18" charset="0"/>
                <a:cs typeface="Times New Roman" panose="02020603050405020304" pitchFamily="18" charset="0"/>
              </a:rPr>
              <a:t>. </a:t>
            </a:r>
          </a:p>
          <a:p>
            <a:r>
              <a:rPr lang="tk-TM" sz="3600" b="1" dirty="0" smtClean="0">
                <a:latin typeface="Times New Roman" panose="02020603050405020304" pitchFamily="18" charset="0"/>
                <a:cs typeface="Times New Roman" panose="02020603050405020304" pitchFamily="18" charset="0"/>
              </a:rPr>
              <a:t>2. </a:t>
            </a:r>
            <a:r>
              <a:rPr lang="hr-HR" sz="3600" b="1" dirty="0" smtClean="0">
                <a:latin typeface="Times New Roman" panose="02020603050405020304" pitchFamily="18" charset="0"/>
                <a:cs typeface="Times New Roman" panose="02020603050405020304" pitchFamily="18" charset="0"/>
              </a:rPr>
              <a:t>Kontur </a:t>
            </a:r>
            <a:r>
              <a:rPr lang="hr-HR" sz="3600" b="1" dirty="0">
                <a:latin typeface="Times New Roman" panose="02020603050405020304" pitchFamily="18" charset="0"/>
                <a:cs typeface="Times New Roman" panose="02020603050405020304" pitchFamily="18" charset="0"/>
              </a:rPr>
              <a:t>toklary usuly</a:t>
            </a:r>
            <a:r>
              <a:rPr lang="tk-TM" sz="3600" b="1" dirty="0" smtClean="0">
                <a:latin typeface="Times New Roman" panose="02020603050405020304" pitchFamily="18" charset="0"/>
                <a:cs typeface="Times New Roman" panose="02020603050405020304" pitchFamily="18" charset="0"/>
              </a:rPr>
              <a:t>.</a:t>
            </a:r>
          </a:p>
          <a:p>
            <a:r>
              <a:rPr lang="tk-TM" sz="3600" b="1" dirty="0" smtClean="0">
                <a:latin typeface="Times New Roman" panose="02020603050405020304" pitchFamily="18" charset="0"/>
                <a:cs typeface="Times New Roman" panose="02020603050405020304" pitchFamily="18" charset="0"/>
              </a:rPr>
              <a:t>3.</a:t>
            </a:r>
            <a:r>
              <a:rPr lang="hr-HR" sz="3600" b="1" dirty="0" smtClean="0">
                <a:latin typeface="Times New Roman" panose="02020603050405020304" pitchFamily="18" charset="0"/>
                <a:cs typeface="Times New Roman" panose="02020603050405020304" pitchFamily="18" charset="0"/>
              </a:rPr>
              <a:t> </a:t>
            </a:r>
            <a:r>
              <a:rPr lang="hr-HR" sz="3600" b="1" dirty="0">
                <a:latin typeface="Times New Roman" panose="02020603050405020304" pitchFamily="18" charset="0"/>
                <a:cs typeface="Times New Roman" panose="02020603050405020304" pitchFamily="18" charset="0"/>
              </a:rPr>
              <a:t>Üsti-üstüne goýmak usuly</a:t>
            </a:r>
            <a:endParaRPr lang="ru-RU" sz="3600" dirty="0">
              <a:latin typeface="Times New Roman" panose="02020603050405020304" pitchFamily="18" charset="0"/>
              <a:cs typeface="Times New Roman" panose="02020603050405020304" pitchFamily="18" charset="0"/>
            </a:endParaRPr>
          </a:p>
          <a:p>
            <a:endParaRPr lang="ru-RU" sz="3600" dirty="0">
              <a:latin typeface="Times New Roman" panose="02020603050405020304" pitchFamily="18" charset="0"/>
              <a:cs typeface="Times New Roman" panose="02020603050405020304" pitchFamily="18" charset="0"/>
            </a:endParaRPr>
          </a:p>
          <a:p>
            <a:endParaRPr lang="ru-RU" sz="2400" dirty="0"/>
          </a:p>
        </p:txBody>
      </p:sp>
    </p:spTree>
    <p:extLst>
      <p:ext uri="{BB962C8B-B14F-4D97-AF65-F5344CB8AC3E}">
        <p14:creationId xmlns:p14="http://schemas.microsoft.com/office/powerpoint/2010/main" val="29449350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just"/>
            <a:r>
              <a:rPr lang="hr-HR" sz="2400" dirty="0" smtClean="0">
                <a:latin typeface="Times New Roman" panose="02020603050405020304" pitchFamily="18" charset="0"/>
                <a:cs typeface="Times New Roman" panose="02020603050405020304" pitchFamily="18" charset="0"/>
              </a:rPr>
              <a:t>Bu </a:t>
            </a:r>
            <a:r>
              <a:rPr lang="hr-HR" sz="2400" dirty="0">
                <a:latin typeface="Times New Roman" panose="02020603050405020304" pitchFamily="18" charset="0"/>
                <a:cs typeface="Times New Roman" panose="02020603050405020304" pitchFamily="18" charset="0"/>
              </a:rPr>
              <a:t>usul boýunça düzüminde birnäçe elektrik hereketlendiriji güýçleriň çeşmesini saklaýan çylşyrymly elektrik zynjyrlar hasaplananda onuň düzümine girýän her bir çeşmäniň elektrik hereketlendiriji güýjiniň täsiri netijesinde zynjyryň şahalarynda döreýän hususy toklar aýratynlykda kesgitlenilýär. Onuň üçin seredilýän zynjyryň düzümine girýän çeşmeleriň elektrik hereketlendiriji güýjiniň diňe birinden beýlekileri nola deňlenilýär we onuň zynjyryň şahalarynda döredýän hususy toklary kesgitlenýär. Soňra, edil şeýle edip sistemanyň düzümine girýän beýleki elektrik hereketlendiriji güýjüň çeşmeleriniň döredýän hususy toklary gezekli-gezegine kesgitlenýär. Hususy toklar hasaplanýan wagtynda elektrik hereketlendiriji güýji nola deňlenen çeşmeleriň içki garşylyklarynyň ululyklary üýtgemän galýar we olar shemanyň düzümine girýän beýleki rezistorlaryň garşylyklarynyň hasaba alnyşy ýaly hasaba alynýarlar. Şeýle-de, hasaplamaklyk ýerine ýetirilende shemada hususy toklaryň položitel ugurlary görkezilýär. Shemalaryň şahalaryndaky hakyky toklar olaryň üstünden geçýän hususy toklaryň ugruny hasaba almak arkaly kesgitlenýär, ýagny, ugurlary gabat gelýän hususy toklar goşulýarlar, ugurlary garşylykly gelenleri bolsa biri-birinden aýrylýarlar. </a:t>
            </a:r>
            <a:endParaRPr lang="tk-TM" sz="2400" dirty="0" smtClean="0">
              <a:latin typeface="Times New Roman" panose="02020603050405020304" pitchFamily="18" charset="0"/>
              <a:cs typeface="Times New Roman" panose="02020603050405020304" pitchFamily="18" charset="0"/>
            </a:endParaRPr>
          </a:p>
          <a:p>
            <a:pPr algn="just"/>
            <a:r>
              <a:rPr lang="hr-HR" sz="2400" dirty="0" smtClean="0">
                <a:latin typeface="Times New Roman" panose="02020603050405020304" pitchFamily="18" charset="0"/>
                <a:cs typeface="Times New Roman" panose="02020603050405020304" pitchFamily="18" charset="0"/>
              </a:rPr>
              <a:t>Zynjyrlary </a:t>
            </a:r>
            <a:r>
              <a:rPr lang="hr-HR" sz="2400" dirty="0">
                <a:latin typeface="Times New Roman" panose="02020603050405020304" pitchFamily="18" charset="0"/>
                <a:cs typeface="Times New Roman" panose="02020603050405020304" pitchFamily="18" charset="0"/>
              </a:rPr>
              <a:t>hasaplamak üçin bu usulyň ulanyluşyna mysal edip 1.7-njy suratda görkezilen shema seredeliň. </a:t>
            </a:r>
            <a:endParaRPr lang="ru-RU" sz="2400" dirty="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6471110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just"/>
            <a:endParaRPr lang="ru-RU" sz="2400" dirty="0">
              <a:latin typeface="Times New Roman" panose="02020603050405020304" pitchFamily="18" charset="0"/>
              <a:cs typeface="Times New Roman" panose="02020603050405020304" pitchFamily="18" charset="0"/>
            </a:endParaRPr>
          </a:p>
          <a:p>
            <a:endParaRPr lang="ru-RU" dirty="0"/>
          </a:p>
        </p:txBody>
      </p:sp>
      <p:pic>
        <p:nvPicPr>
          <p:cNvPr id="3" name="Рисунок 2"/>
          <p:cNvPicPr>
            <a:picLocks noChangeAspect="1"/>
          </p:cNvPicPr>
          <p:nvPr/>
        </p:nvPicPr>
        <p:blipFill>
          <a:blip r:embed="rId2"/>
          <a:stretch>
            <a:fillRect/>
          </a:stretch>
        </p:blipFill>
        <p:spPr>
          <a:xfrm>
            <a:off x="351692" y="351692"/>
            <a:ext cx="11509131" cy="5767754"/>
          </a:xfrm>
          <a:prstGeom prst="rect">
            <a:avLst/>
          </a:prstGeom>
        </p:spPr>
      </p:pic>
    </p:spTree>
    <p:extLst>
      <p:ext uri="{BB962C8B-B14F-4D97-AF65-F5344CB8AC3E}">
        <p14:creationId xmlns:p14="http://schemas.microsoft.com/office/powerpoint/2010/main" val="262685221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just"/>
            <a:endParaRPr lang="ru-RU" sz="2400" dirty="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219808" y="290146"/>
            <a:ext cx="11790484" cy="6321669"/>
          </a:xfrm>
          <a:prstGeom prst="rect">
            <a:avLst/>
          </a:prstGeom>
        </p:spPr>
      </p:pic>
    </p:spTree>
    <p:extLst>
      <p:ext uri="{BB962C8B-B14F-4D97-AF65-F5344CB8AC3E}">
        <p14:creationId xmlns:p14="http://schemas.microsoft.com/office/powerpoint/2010/main" val="442373714"/>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3" name="Рисунок 2"/>
          <p:cNvPicPr>
            <a:picLocks noChangeAspect="1"/>
          </p:cNvPicPr>
          <p:nvPr/>
        </p:nvPicPr>
        <p:blipFill>
          <a:blip r:embed="rId2"/>
          <a:stretch>
            <a:fillRect/>
          </a:stretch>
        </p:blipFill>
        <p:spPr>
          <a:xfrm>
            <a:off x="172516" y="221341"/>
            <a:ext cx="11846966" cy="6513287"/>
          </a:xfrm>
          <a:prstGeom prst="rect">
            <a:avLst/>
          </a:prstGeom>
          <a:solidFill>
            <a:schemeClr val="accent6">
              <a:lumMod val="20000"/>
              <a:lumOff val="80000"/>
            </a:schemeClr>
          </a:solidFill>
        </p:spPr>
      </p:pic>
    </p:spTree>
    <p:extLst>
      <p:ext uri="{BB962C8B-B14F-4D97-AF65-F5344CB8AC3E}">
        <p14:creationId xmlns:p14="http://schemas.microsoft.com/office/powerpoint/2010/main" val="135115659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492368" y="55769"/>
            <a:ext cx="11579469" cy="6617593"/>
          </a:xfrm>
          <a:prstGeom prst="rect">
            <a:avLst/>
          </a:prstGeom>
        </p:spPr>
      </p:pic>
    </p:spTree>
    <p:extLst>
      <p:ext uri="{BB962C8B-B14F-4D97-AF65-F5344CB8AC3E}">
        <p14:creationId xmlns:p14="http://schemas.microsoft.com/office/powerpoint/2010/main" val="209219814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6" name="Рисунок 5"/>
          <p:cNvPicPr>
            <a:picLocks noChangeAspect="1"/>
          </p:cNvPicPr>
          <p:nvPr/>
        </p:nvPicPr>
        <p:blipFill>
          <a:blip r:embed="rId2"/>
          <a:stretch>
            <a:fillRect/>
          </a:stretch>
        </p:blipFill>
        <p:spPr>
          <a:xfrm>
            <a:off x="187738" y="457200"/>
            <a:ext cx="11576369" cy="5776546"/>
          </a:xfrm>
          <a:prstGeom prst="rect">
            <a:avLst/>
          </a:prstGeom>
        </p:spPr>
      </p:pic>
    </p:spTree>
    <p:extLst>
      <p:ext uri="{BB962C8B-B14F-4D97-AF65-F5344CB8AC3E}">
        <p14:creationId xmlns:p14="http://schemas.microsoft.com/office/powerpoint/2010/main" val="332783627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3" name="Рисунок 2"/>
          <p:cNvPicPr>
            <a:picLocks noChangeAspect="1"/>
          </p:cNvPicPr>
          <p:nvPr/>
        </p:nvPicPr>
        <p:blipFill>
          <a:blip r:embed="rId2"/>
          <a:stretch>
            <a:fillRect/>
          </a:stretch>
        </p:blipFill>
        <p:spPr>
          <a:xfrm>
            <a:off x="390214" y="521817"/>
            <a:ext cx="11338723" cy="5776545"/>
          </a:xfrm>
          <a:prstGeom prst="rect">
            <a:avLst/>
          </a:prstGeom>
        </p:spPr>
      </p:pic>
    </p:spTree>
    <p:extLst>
      <p:ext uri="{BB962C8B-B14F-4D97-AF65-F5344CB8AC3E}">
        <p14:creationId xmlns:p14="http://schemas.microsoft.com/office/powerpoint/2010/main" val="202950098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11" name="Рисунок 10"/>
          <p:cNvPicPr>
            <a:picLocks noChangeAspect="1"/>
          </p:cNvPicPr>
          <p:nvPr/>
        </p:nvPicPr>
        <p:blipFill>
          <a:blip r:embed="rId2"/>
          <a:stretch>
            <a:fillRect/>
          </a:stretch>
        </p:blipFill>
        <p:spPr>
          <a:xfrm>
            <a:off x="202224" y="263769"/>
            <a:ext cx="11772900" cy="6515099"/>
          </a:xfrm>
          <a:prstGeom prst="rect">
            <a:avLst/>
          </a:prstGeom>
        </p:spPr>
      </p:pic>
    </p:spTree>
    <p:extLst>
      <p:ext uri="{BB962C8B-B14F-4D97-AF65-F5344CB8AC3E}">
        <p14:creationId xmlns:p14="http://schemas.microsoft.com/office/powerpoint/2010/main" val="54036196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167054" y="246185"/>
            <a:ext cx="11825654" cy="6348046"/>
          </a:xfrm>
          <a:prstGeom prst="rect">
            <a:avLst/>
          </a:prstGeom>
        </p:spPr>
      </p:pic>
    </p:spTree>
    <p:extLst>
      <p:ext uri="{BB962C8B-B14F-4D97-AF65-F5344CB8AC3E}">
        <p14:creationId xmlns:p14="http://schemas.microsoft.com/office/powerpoint/2010/main" val="80342131"/>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3" name="Рисунок 2"/>
          <p:cNvPicPr>
            <a:picLocks noChangeAspect="1"/>
          </p:cNvPicPr>
          <p:nvPr/>
        </p:nvPicPr>
        <p:blipFill>
          <a:blip r:embed="rId2"/>
          <a:stretch>
            <a:fillRect/>
          </a:stretch>
        </p:blipFill>
        <p:spPr>
          <a:xfrm>
            <a:off x="114300" y="272562"/>
            <a:ext cx="11878408" cy="6268915"/>
          </a:xfrm>
          <a:prstGeom prst="rect">
            <a:avLst/>
          </a:prstGeom>
        </p:spPr>
      </p:pic>
    </p:spTree>
    <p:extLst>
      <p:ext uri="{BB962C8B-B14F-4D97-AF65-F5344CB8AC3E}">
        <p14:creationId xmlns:p14="http://schemas.microsoft.com/office/powerpoint/2010/main" val="1225399638"/>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0" y="0"/>
            <a:ext cx="12191999" cy="6857999"/>
          </a:xfrm>
        </p:spPr>
        <p:txBody>
          <a:bodyPr/>
          <a:lstStyle/>
          <a:p>
            <a:pPr algn="ctr"/>
            <a:endParaRPr lang="tk-TM" sz="3200" b="1" dirty="0" smtClean="0">
              <a:latin typeface="Times New Roman" panose="02020603050405020304" pitchFamily="18" charset="0"/>
              <a:cs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258284" y="219809"/>
            <a:ext cx="11699253" cy="6418384"/>
          </a:xfrm>
          <a:prstGeom prst="rect">
            <a:avLst/>
          </a:prstGeom>
        </p:spPr>
      </p:pic>
    </p:spTree>
    <p:extLst>
      <p:ext uri="{BB962C8B-B14F-4D97-AF65-F5344CB8AC3E}">
        <p14:creationId xmlns:p14="http://schemas.microsoft.com/office/powerpoint/2010/main" val="385992556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Сектор">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77</TotalTime>
  <Words>167</Words>
  <Application>Microsoft Office PowerPoint</Application>
  <PresentationFormat>Широкоэкранный</PresentationFormat>
  <Paragraphs>8</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Century Gothic</vt:lpstr>
      <vt:lpstr>Times New Roman</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Аманов Гуйчгельды</dc:creator>
  <cp:lastModifiedBy>Lenovo</cp:lastModifiedBy>
  <cp:revision>20</cp:revision>
  <dcterms:created xsi:type="dcterms:W3CDTF">2019-02-27T16:48:01Z</dcterms:created>
  <dcterms:modified xsi:type="dcterms:W3CDTF">2020-04-05T15:11:43Z</dcterms:modified>
</cp:coreProperties>
</file>