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  <a:srgbClr val="FFFF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17.12.2019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3240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17.12.2019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451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17.12.2019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556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17.12.2019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4718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17.12.2019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9997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17.12.2019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07959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17.12.2019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161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17.12.2019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1751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17.12.2019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693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17.12.2019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1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17.12.2019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512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17.12.2019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96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17.12.2019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22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17.12.2019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216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17.12.2019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462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17.12.2019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513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17.12.2019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938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DE39AF2-6047-4018-8A6D-216977E35738}" type="datetimeFigureOut">
              <a:rPr lang="ru-RU" smtClean="0"/>
              <a:t>17.12.2019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1006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67055" y="140677"/>
            <a:ext cx="11948746" cy="643596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Kabuledijileri yzygider birikdirilen sinusoidal toguň zynjyrlarynyň umumy </a:t>
            </a:r>
            <a:r>
              <a:rPr lang="hr-H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ýagdaýy</a:t>
            </a:r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Meýlinama:</a:t>
            </a:r>
          </a:p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. Yzygider birikdirilen, dört sany bölekden durýan, zynjyryň shemasy.</a:t>
            </a:r>
          </a:p>
          <a:p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Wektoryň diagrammasy</a:t>
            </a:r>
            <a:r>
              <a:rPr lang="hr-H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r-H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93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031" y="481645"/>
            <a:ext cx="11148645" cy="581755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1351156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146" y="380033"/>
            <a:ext cx="10849706" cy="606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198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090" y="300087"/>
            <a:ext cx="11322601" cy="6065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836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313" y="797954"/>
            <a:ext cx="10962118" cy="4477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50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368" y="1317627"/>
            <a:ext cx="10109262" cy="3702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361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5229" y="1355566"/>
            <a:ext cx="10293901" cy="3471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756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185</TotalTime>
  <Words>29</Words>
  <Application>Microsoft Office PowerPoint</Application>
  <PresentationFormat>Широкоэкранный</PresentationFormat>
  <Paragraphs>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Century Gothic</vt:lpstr>
      <vt:lpstr>Times New Roman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Аманов Гуйчгельды</dc:creator>
  <cp:lastModifiedBy>Lenovo</cp:lastModifiedBy>
  <cp:revision>35</cp:revision>
  <dcterms:created xsi:type="dcterms:W3CDTF">2019-02-27T16:48:01Z</dcterms:created>
  <dcterms:modified xsi:type="dcterms:W3CDTF">2019-12-17T02:47:54Z</dcterms:modified>
</cp:coreProperties>
</file>