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14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82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41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84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11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67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57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67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30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2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50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8B7CC-3E0C-496B-9EF4-E5822EBEDFC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4B6FA-3EB1-4A70-AF99-9E05A538D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28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8937" y="184638"/>
            <a:ext cx="11623431" cy="216290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q-AL" b="1" dirty="0">
                <a:latin typeface="Berlin Sans FB Demi" panose="020E0802020502020306" pitchFamily="34" charset="0"/>
              </a:rPr>
              <a:t>Türkmen döwletiniň ylymly, bilimli, hünärli nesli terbiýeläp ýetişdirmek ugrundaky aladalary.</a:t>
            </a:r>
            <a:r>
              <a:rPr lang="ru-RU" b="1" dirty="0"/>
              <a:t> </a:t>
            </a:r>
            <a:r>
              <a:rPr lang="ru-RU" b="1" dirty="0" err="1"/>
              <a:t>Hünärmeniň</a:t>
            </a:r>
            <a:r>
              <a:rPr lang="ru-RU" b="1" dirty="0"/>
              <a:t> </a:t>
            </a:r>
            <a:r>
              <a:rPr lang="ru-RU" b="1" dirty="0" err="1"/>
              <a:t>jogapkärligi</a:t>
            </a:r>
            <a:r>
              <a:rPr lang="ru-RU" b="1" dirty="0"/>
              <a:t>.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98937" y="2453054"/>
            <a:ext cx="11623431" cy="4185137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emgyýet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ýaş nesl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lvl="0">
              <a:lnSpc>
                <a:spcPct val="150000"/>
              </a:lnSpc>
            </a:pP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Ýurduň innowasion ösüş döwründe ylymly-bilimli, hünärli ýaşlaryň täze nesli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kemala getirmegiň zerurlygy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olara bildir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ýän talaplar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>
              <a:lnSpc>
                <a:spcPct val="150000"/>
              </a:lnSpc>
            </a:pP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Täze taryhy döwürde ýurduň ylym-bilim ulgamyn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özgeriş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</a:p>
        </p:txBody>
      </p:sp>
    </p:spTree>
    <p:extLst>
      <p:ext uri="{BB962C8B-B14F-4D97-AF65-F5344CB8AC3E}">
        <p14:creationId xmlns:p14="http://schemas.microsoft.com/office/powerpoint/2010/main" val="319280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365125"/>
            <a:ext cx="11667390" cy="99768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ctr"/>
            <a:r>
              <a:rPr lang="ru-RU" dirty="0" err="1" smtClean="0"/>
              <a:t>Özgerýän</a:t>
            </a:r>
            <a:r>
              <a:rPr lang="ru-RU" dirty="0" smtClean="0"/>
              <a:t> j</a:t>
            </a:r>
            <a:r>
              <a:rPr lang="sq-AL" dirty="0" smtClean="0">
                <a:latin typeface="Berlin Sans FB Demi" panose="020E0802020502020306" pitchFamily="34" charset="0"/>
              </a:rPr>
              <a:t>emgyýet</a:t>
            </a:r>
            <a:r>
              <a:rPr lang="ru-RU" dirty="0" err="1" smtClean="0"/>
              <a:t>de</a:t>
            </a:r>
            <a:r>
              <a:rPr lang="sq-AL" dirty="0" smtClean="0">
                <a:latin typeface="Berlin Sans FB Demi" panose="020E0802020502020306" pitchFamily="34" charset="0"/>
              </a:rPr>
              <a:t> ýaş nesl</a:t>
            </a:r>
            <a:r>
              <a:rPr lang="ru-RU" dirty="0" err="1" smtClean="0"/>
              <a:t>iň</a:t>
            </a:r>
            <a:r>
              <a:rPr lang="ru-RU" dirty="0" smtClean="0"/>
              <a:t> </a:t>
            </a:r>
            <a:r>
              <a:rPr lang="ru-RU" dirty="0" err="1" smtClean="0"/>
              <a:t>eýeleýän</a:t>
            </a:r>
            <a:r>
              <a:rPr lang="ru-RU" dirty="0" smtClean="0"/>
              <a:t> </a:t>
            </a:r>
            <a:r>
              <a:rPr lang="ru-RU" dirty="0" err="1" smtClean="0"/>
              <a:t>orny</a:t>
            </a:r>
            <a:r>
              <a:rPr lang="ru-RU" dirty="0" smtClean="0"/>
              <a:t> 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494692"/>
            <a:ext cx="11667391" cy="524900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Ýaşuly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nesil bu sazlaşyga özüniň gymmatly tejribesi arkaly gatnaşýan bolsa, ösüp gelýän nesil oňa öz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yhlasy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hyju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bilen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toplanan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pähim-paýhasy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bolan tejribäni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özleşdirmek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herekete getirmek, baýlaşdyrmak arkaly  goşulýar. Şol bir wagtyň özünde adamzadyň adatça geçmişe ugrugyp däl-de, geljege nazarlanyp ýaşaýandygy üçin jemgyýetiň ösüp gelýän nes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l, ýaşlar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radaky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aladasy aýratyn ähmiýete eýedir.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8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63769" y="322140"/>
            <a:ext cx="11614150" cy="6236921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k-TM" dirty="0" smtClean="0"/>
              <a:t>	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Ýaş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ýetişdirmekde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mirasyň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ornuna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2016-njy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2017-nji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Sagdynlygyň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ruhybelentligiň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2018-nji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Ýüpek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ýüregi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2019-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Rowaçlygyň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2020-nji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Bitaraplygyň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Hormatly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Prezidentimiz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Parahatçylygyň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ynanşmagyň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atlandyrylmagy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özgerdiji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sagdyn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ruhybelent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ýetişdirmek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meselesi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6595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49469" y="199047"/>
            <a:ext cx="11825654" cy="6447937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 geljegi bolan ýaş nesle döwrebap bilim-terbiýe bermek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döwrümizde ileri tutulýan meseleleriň ornunda goýmak bilen,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Gurbanguly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Mälikgulyýewiç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Berdimuhamedow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ýurt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Baştutany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wezipesine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girişen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2007-nji ýylyň 15-nji fewralynda «Türkmenistanyň bilim ulgamyny kämilleşdirmek hakynda» we şol ýylyň 4-nji martynda «Bilim-terbiýeçilik edaralarynyň işini kämilleşdirmek hakynda» kararlara gol çekmegi, bilim ulgamynda alnyp barylýan işleri mazmun we gurluş jähtden düýpgöter täzeçe guramakda öwrülişikli pursat boldy. Ilki bilen 2007-2008-nji okuw ýylyndan okuwyň möhleti orta mekdeplerde 10 ýyl, ýokary okuw mekdeplerinde 5 ýyl, lukmançylygyň we sungatyň aýratyn hünär ugurlary boýunça 6 ýyl edildi. Orta we ýokary mekdep mugallymlarynyň hepdelik,  ýyllyk iş  sagatlary azaldyldy. Ýurt Baştutanynyň ýörite Permany esasynda 2007-nji ýylyň 1-nji sentýabr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 bilim işgärleriniň iş haky we talyp haky 40 göterim köpeldildi.  Orta mekdeplerde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synpdaky okuwçy sany 25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getirilip, medeni zolakdan uzakda ýaşaýan çagalaryň orta bilim almagy welaýatlarda mekdep-internatal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 açyldy.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1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93431" y="181463"/>
            <a:ext cx="11781692" cy="6421559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tk-TM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2009-njy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ýylyň awgustynda kabul edilen «Bilim hakyndaky» Türkmenistanyň Kanuny esasynda bilim ulgamyny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özgertm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egiň çäginde orta mekdebiň ähli dersleri boýunça döwlet umumybilim standartlary esaslandyryl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.Olar orta mekdebi tamamlaýan her bir uçurymyň ders boýunça özleşdirmeli bilimleriniň, başarnyk endikleriniň hökmany minimumyny özünde jemleýär. Bu iş dünýä tejribesi we talaplary nazarda tutulyp amala aşyrylýar.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Berkarar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bagtyýarlyk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döwrüniň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kämilleşdirilen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2013-nji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aýynda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täzeden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2013-2014-nji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ýylyndan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başlap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umumy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mekdepler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ýyllyk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maksatnamalary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başladylar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2018-nji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Sanly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konsepsiýasy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düzüldi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kämilleşdirmeklige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girişildi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Şu günki günde bilim berşiň täze mazmuny okadylyşyň interaktiw  we multimediýä tilsimatyny giň we işjeň ornaşdyrmak arkaly üpjün edilýär.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3761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226</Words>
  <Application>Microsoft Office PowerPoint</Application>
  <PresentationFormat>Широкоэкранный</PresentationFormat>
  <Paragraphs>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Berlin Sans FB Demi</vt:lpstr>
      <vt:lpstr>Calibri</vt:lpstr>
      <vt:lpstr>Calibri Light</vt:lpstr>
      <vt:lpstr>Times New Roman</vt:lpstr>
      <vt:lpstr>Тема Office</vt:lpstr>
      <vt:lpstr>Türkmen döwletiniň ylymly, bilimli, hünärli nesli terbiýeläp ýetişdirmek ugrundaky aladalary. Hünärmeniň jogapkärligi. </vt:lpstr>
      <vt:lpstr>Özgerýän jemgyýetde ýaş nesliň eýeleýän orny .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Türkmen döwletiniň ylymly, bilimli, hünärli nesli terbiýeläp ýetişdirmek ugrundaky aladalary. Hünärmeniň jogapkärligi. </dc:title>
  <dc:creator>Lenovo</dc:creator>
  <cp:lastModifiedBy>Lenovo</cp:lastModifiedBy>
  <cp:revision>8</cp:revision>
  <dcterms:created xsi:type="dcterms:W3CDTF">2021-01-25T07:46:43Z</dcterms:created>
  <dcterms:modified xsi:type="dcterms:W3CDTF">2021-01-25T12:47:40Z</dcterms:modified>
</cp:coreProperties>
</file>