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92" r:id="rId6"/>
  </p:sldMasterIdLst>
  <p:sldIdLst>
    <p:sldId id="256" r:id="rId7"/>
    <p:sldId id="257" r:id="rId8"/>
    <p:sldId id="261" r:id="rId9"/>
    <p:sldId id="258" r:id="rId10"/>
    <p:sldId id="260" r:id="rId11"/>
    <p:sldId id="25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5FE39-1349-4066-81D5-ADFF4CE1D2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3B50B5-ED63-4B31-A946-C94D9EF3D1C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en-US" dirty="0" smtClean="0">
              <a:solidFill>
                <a:srgbClr val="00B050"/>
              </a:solidFill>
            </a:rPr>
            <a:t>           Ecology</a:t>
          </a:r>
          <a:endParaRPr lang="ru-RU" dirty="0">
            <a:solidFill>
              <a:srgbClr val="00B050"/>
            </a:solidFill>
          </a:endParaRPr>
        </a:p>
      </dgm:t>
    </dgm:pt>
    <dgm:pt modelId="{34CE4157-BB9D-4A98-B4D3-22BDE4F5735E}" type="parTrans" cxnId="{3FF69910-C130-41F6-BEA5-0CBA8636C1BC}">
      <dgm:prSet/>
      <dgm:spPr/>
      <dgm:t>
        <a:bodyPr/>
        <a:lstStyle/>
        <a:p>
          <a:endParaRPr lang="ru-RU"/>
        </a:p>
      </dgm:t>
    </dgm:pt>
    <dgm:pt modelId="{EAFCDBB3-E105-4020-871D-D3D55B44C632}" type="sibTrans" cxnId="{3FF69910-C130-41F6-BEA5-0CBA8636C1BC}">
      <dgm:prSet/>
      <dgm:spPr/>
      <dgm:t>
        <a:bodyPr/>
        <a:lstStyle/>
        <a:p>
          <a:endParaRPr lang="ru-RU"/>
        </a:p>
      </dgm:t>
    </dgm:pt>
    <dgm:pt modelId="{4D5067BC-AB30-4AF2-8977-EC955FDDCB93}" type="pres">
      <dgm:prSet presAssocID="{E4E5FE39-1349-4066-81D5-ADFF4CE1D2DC}" presName="linear" presStyleCnt="0">
        <dgm:presLayoutVars>
          <dgm:animLvl val="lvl"/>
          <dgm:resizeHandles val="exact"/>
        </dgm:presLayoutVars>
      </dgm:prSet>
      <dgm:spPr/>
    </dgm:pt>
    <dgm:pt modelId="{68BDD68C-67FB-4D04-A0DE-C9B1D0A46CDA}" type="pres">
      <dgm:prSet presAssocID="{F03B50B5-ED63-4B31-A946-C94D9EF3D1CB}" presName="parentText" presStyleLbl="node1" presStyleIdx="0" presStyleCnt="1" custLinFactNeighborX="926" custLinFactNeighborY="-67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69910-C130-41F6-BEA5-0CBA8636C1BC}" srcId="{E4E5FE39-1349-4066-81D5-ADFF4CE1D2DC}" destId="{F03B50B5-ED63-4B31-A946-C94D9EF3D1CB}" srcOrd="0" destOrd="0" parTransId="{34CE4157-BB9D-4A98-B4D3-22BDE4F5735E}" sibTransId="{EAFCDBB3-E105-4020-871D-D3D55B44C632}"/>
    <dgm:cxn modelId="{43525BE1-B611-46ED-8A34-8B1A12B5C6B4}" type="presOf" srcId="{F03B50B5-ED63-4B31-A946-C94D9EF3D1CB}" destId="{68BDD68C-67FB-4D04-A0DE-C9B1D0A46CDA}" srcOrd="0" destOrd="0" presId="urn:microsoft.com/office/officeart/2005/8/layout/vList2"/>
    <dgm:cxn modelId="{A16DA2F4-B205-4EB2-BC86-092BE848EFFB}" type="presOf" srcId="{E4E5FE39-1349-4066-81D5-ADFF4CE1D2DC}" destId="{4D5067BC-AB30-4AF2-8977-EC955FDDCB93}" srcOrd="0" destOrd="0" presId="urn:microsoft.com/office/officeart/2005/8/layout/vList2"/>
    <dgm:cxn modelId="{8C74314E-3222-4C57-AF14-54F0424E20D0}" type="presParOf" srcId="{4D5067BC-AB30-4AF2-8977-EC955FDDCB93}" destId="{68BDD68C-67FB-4D04-A0DE-C9B1D0A46C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DD68C-67FB-4D04-A0DE-C9B1D0A46CDA}">
      <dsp:nvSpPr>
        <dsp:cNvPr id="0" name=""/>
        <dsp:cNvSpPr/>
      </dsp:nvSpPr>
      <dsp:spPr>
        <a:xfrm>
          <a:off x="0" y="0"/>
          <a:ext cx="7772400" cy="155902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00B050"/>
              </a:solidFill>
            </a:rPr>
            <a:t>           Ecology</a:t>
          </a:r>
          <a:endParaRPr lang="ru-RU" sz="6500" kern="1200" dirty="0">
            <a:solidFill>
              <a:srgbClr val="00B050"/>
            </a:solidFill>
          </a:endParaRPr>
        </a:p>
      </dsp:txBody>
      <dsp:txXfrm>
        <a:off x="76105" y="76105"/>
        <a:ext cx="76201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4DB536-B26B-403F-A526-EF957C3CBCE5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4AC070-F074-4BFB-A8E8-71FEC35430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1.wav"/><Relationship Id="rId7" Type="http://schemas.openxmlformats.org/officeDocument/2006/relationships/diagramQuickStyle" Target="../diagrams/quickStyle1.xml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12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13.png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4187765"/>
              </p:ext>
            </p:extLst>
          </p:nvPr>
        </p:nvGraphicFramePr>
        <p:xfrm>
          <a:off x="683568" y="764704"/>
          <a:ext cx="7772400" cy="178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564904"/>
            <a:ext cx="530289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1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358">
        <p14:doors dir="vert"/>
      </p:transition>
    </mc:Choice>
    <mc:Fallback>
      <p:transition spd="slow" advTm="3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DD68C-67FB-4D04-A0DE-C9B1D0A4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8BDD68C-67FB-4D04-A0DE-C9B1D0A4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208911" cy="5505475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Ecology is the  branch of biology which studies  the   interactions  among organisms  and their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environment.Objects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 study  include interactions of  organisms  with each other 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whith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abiotic  components  of  their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environment.Topics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 interest  include  the  biodiversity,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distribution,biomass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 populations  of  organisms as  well  as cooperation  and  competition  with in and  between  species.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03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27">
        <p14:ripple dir="ru"/>
      </p:transition>
    </mc:Choice>
    <mc:Fallback>
      <p:transition spd="slow" advTm="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30352"/>
            <a:ext cx="8147248" cy="5346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word “ Ecology” was coined in 1866 by  the  German  scientist Ernest  Haeckel. Ecological thought  is  derivative  of established  currents  in  philosophy , particularly  from  ethics  and  politics. Ancient  Greek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philosphers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such  as  Hippocrates  and  Aristotle laid  the  foundations of  ecology  in their  studies  on  natural  history.  Modern ecology  became a much  more  rigorous  science  in  the  late 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century. Evolutionary  concepts  relating  to  adaptation and  natural  selection  became  the  cornerstones  of  modern ecological  theory.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692394"/>
      </p:ext>
    </p:extLst>
  </p:cSld>
  <p:clrMapOvr>
    <a:masterClrMapping/>
  </p:clrMapOvr>
  <p:transition spd="slow" advTm="22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59949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Many  ecologists  consider  that  the  disappearance  of particular  living  species  constitutes  the  main  ecological  and  social  problems  of  today. The world’s  famous  biologists  warn  that  the present  situation  is  fraught </a:t>
            </a:r>
            <a:r>
              <a:rPr lang="en-US" sz="2800" dirty="0" err="1" smtClean="0">
                <a:solidFill>
                  <a:schemeClr val="tx1"/>
                </a:solidFill>
              </a:rPr>
              <a:t>whith</a:t>
            </a:r>
            <a:r>
              <a:rPr lang="en-US" sz="2800" dirty="0" smtClean="0">
                <a:solidFill>
                  <a:schemeClr val="tx1"/>
                </a:solidFill>
              </a:rPr>
              <a:t>   extinction of animals   and  plants  on  a  scale  much  greater  than their both natural and  man caused extinction  during  the preceding  millions  of  years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4152840"/>
            <a:ext cx="4248472" cy="258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6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99">
        <p:split orient="vert"/>
      </p:transition>
    </mc:Choice>
    <mc:Fallback>
      <p:transition spd="slow" advTm="22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96064" cy="6120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problem  of “ Man and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biospere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 can  and must  be solved  by  the  efforts  of  all  countries.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Cooperation , long-term  coordinated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devolopment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plans  for  all  countries  ,  or  joint  solution  of  global  problems are  possible only in the conditions  of  peace.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3583653"/>
            <a:ext cx="4176463" cy="265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583652"/>
            <a:ext cx="3024336" cy="26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04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826">
        <p14:flip dir="r"/>
      </p:transition>
    </mc:Choice>
    <mc:Fallback>
      <p:transition spd="slow" advTm="7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68072" cy="6192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We often forget  that  the component parts of the earth  environment are  parts  of  a  larger whole , interrelated  with  each other  in a  variety  of ways.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Thus, we  have  geologists, hydrologists,  climatologists, biologists  and  each   group  is  concerned  with  certain   specific  parts  of the  environmental   interactions  between  regions.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01903"/>
            <a:ext cx="2808312" cy="221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187447"/>
            <a:ext cx="2365228" cy="204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5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435">
        <p14:ripple dir="rd"/>
      </p:transition>
    </mc:Choice>
    <mc:Fallback>
      <p:transition spd="slow" advTm="7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prstTxWarp prst="textSlantUp">
              <a:avLst/>
            </a:prstTxWarp>
            <a:scene3d>
              <a:camera prst="perspectiveContrastingLef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  end.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55">
        <p14:prism isInverted="1"/>
      </p:transition>
    </mc:Choice>
    <mc:Fallback>
      <p:transition spd="slow" advTm="5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</TotalTime>
  <Words>304</Words>
  <Application>Microsoft Office PowerPoint</Application>
  <PresentationFormat>Экран (4:3)</PresentationFormat>
  <Paragraphs>10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Аспект</vt:lpstr>
      <vt:lpstr>Волна</vt:lpstr>
      <vt:lpstr>Трек</vt:lpstr>
      <vt:lpstr>Эркер</vt:lpstr>
      <vt:lpstr>Бумажная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 end.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2019-03-23T11:10:10Z</dcterms:created>
  <dcterms:modified xsi:type="dcterms:W3CDTF">2019-03-23T13:07:47Z</dcterms:modified>
</cp:coreProperties>
</file>